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1" r:id="rId2"/>
    <p:sldId id="2584" r:id="rId3"/>
    <p:sldId id="2564" r:id="rId4"/>
    <p:sldId id="2568" r:id="rId5"/>
    <p:sldId id="2566" r:id="rId6"/>
    <p:sldId id="2576" r:id="rId7"/>
    <p:sldId id="2570" r:id="rId8"/>
    <p:sldId id="2574" r:id="rId9"/>
    <p:sldId id="2569" r:id="rId10"/>
    <p:sldId id="2577" r:id="rId11"/>
    <p:sldId id="2580" r:id="rId12"/>
    <p:sldId id="2583" r:id="rId13"/>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studio Descriptivo del Mercado Inmobiliario en Ames, Iowa: Análisis Actual y Perspectivas" id="{4D779EF7-E2CF-480B-A5CA-FE3F49C05937}">
          <p14:sldIdLst>
            <p14:sldId id="2561"/>
            <p14:sldId id="2584"/>
            <p14:sldId id="2564"/>
            <p14:sldId id="2568"/>
            <p14:sldId id="2566"/>
            <p14:sldId id="2576"/>
            <p14:sldId id="2570"/>
            <p14:sldId id="2574"/>
            <p14:sldId id="2569"/>
            <p14:sldId id="2577"/>
            <p14:sldId id="2580"/>
          </p14:sldIdLst>
        </p14:section>
        <p14:section name="Conclusión" id="{F2D77FD4-9617-459C-AA86-67D7E6F71A59}">
          <p14:sldIdLst>
            <p14:sldId id="258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p:cViewPr varScale="1">
        <p:scale>
          <a:sx n="96" d="100"/>
          <a:sy n="96" d="100"/>
        </p:scale>
        <p:origin x="508" y="28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69D0E2-EE9E-4018-BFD3-785C2448844C}"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7F5F2185-922D-4EDD-8008-98DFEDBAE2DD}">
      <dgm:prSet/>
      <dgm:spPr/>
      <dgm:t>
        <a:bodyPr/>
        <a:lstStyle/>
        <a:p>
          <a:pPr>
            <a:lnSpc>
              <a:spcPct val="100000"/>
            </a:lnSpc>
            <a:defRPr b="1"/>
          </a:pPr>
          <a:r>
            <a:rPr lang="en-US" dirty="0"/>
            <a:t>Insights </a:t>
          </a:r>
          <a:r>
            <a:rPr lang="en-US" dirty="0" err="1"/>
            <a:t>generales</a:t>
          </a:r>
          <a:endParaRPr lang="en-US" dirty="0"/>
        </a:p>
      </dgm:t>
    </dgm:pt>
    <dgm:pt modelId="{82B844A3-8E0E-4F96-AD54-89E56584D5BF}" type="parTrans" cxnId="{3617A978-CC18-419B-958A-1E3C8A9B130E}">
      <dgm:prSet/>
      <dgm:spPr/>
      <dgm:t>
        <a:bodyPr/>
        <a:lstStyle/>
        <a:p>
          <a:endParaRPr lang="en-US"/>
        </a:p>
      </dgm:t>
    </dgm:pt>
    <dgm:pt modelId="{F681601C-F71F-4722-9D27-E10C0A65A9C4}" type="sibTrans" cxnId="{3617A978-CC18-419B-958A-1E3C8A9B130E}">
      <dgm:prSet/>
      <dgm:spPr/>
      <dgm:t>
        <a:bodyPr/>
        <a:lstStyle/>
        <a:p>
          <a:pPr>
            <a:lnSpc>
              <a:spcPct val="100000"/>
            </a:lnSpc>
            <a:defRPr b="1"/>
          </a:pPr>
          <a:endParaRPr lang="en-US"/>
        </a:p>
      </dgm:t>
    </dgm:pt>
    <dgm:pt modelId="{DD84F192-5AEB-4745-9DE4-76AFAC7B1E49}">
      <dgm:prSet/>
      <dgm:spPr/>
      <dgm:t>
        <a:bodyPr/>
        <a:lstStyle/>
        <a:p>
          <a:pPr>
            <a:lnSpc>
              <a:spcPct val="100000"/>
            </a:lnSpc>
          </a:pPr>
          <a:r>
            <a:rPr lang="es-ES" b="0" i="0" dirty="0"/>
            <a:t>La variable </a:t>
          </a:r>
          <a:r>
            <a:rPr lang="es-ES" b="0" i="0" dirty="0" err="1"/>
            <a:t>GrLivArea</a:t>
          </a:r>
          <a:r>
            <a:rPr lang="es-ES" b="0" i="0" dirty="0"/>
            <a:t> (superficie habitable) tiene una correlación fuerte y positiva con el precio (</a:t>
          </a:r>
          <a:r>
            <a:rPr lang="es-ES" b="0" i="0" dirty="0" err="1"/>
            <a:t>SalePrice</a:t>
          </a:r>
          <a:r>
            <a:rPr lang="es-ES" b="0" i="0" dirty="0"/>
            <a:t>).</a:t>
          </a:r>
          <a:endParaRPr lang="en-US" dirty="0"/>
        </a:p>
      </dgm:t>
    </dgm:pt>
    <dgm:pt modelId="{30BB40BE-AB42-424C-A36F-A05FC38FF4FB}" type="parTrans" cxnId="{86ED5744-1391-4988-B5E1-FB46B0263C08}">
      <dgm:prSet/>
      <dgm:spPr/>
      <dgm:t>
        <a:bodyPr/>
        <a:lstStyle/>
        <a:p>
          <a:endParaRPr lang="en-US"/>
        </a:p>
      </dgm:t>
    </dgm:pt>
    <dgm:pt modelId="{3E386007-066E-4B0E-ADC4-347E4460F216}" type="sibTrans" cxnId="{86ED5744-1391-4988-B5E1-FB46B0263C08}">
      <dgm:prSet/>
      <dgm:spPr/>
      <dgm:t>
        <a:bodyPr/>
        <a:lstStyle/>
        <a:p>
          <a:endParaRPr lang="en-US"/>
        </a:p>
      </dgm:t>
    </dgm:pt>
    <dgm:pt modelId="{F1A74B4F-BBBF-430B-A1FD-91B6D3A962B6}">
      <dgm:prSet/>
      <dgm:spPr/>
      <dgm:t>
        <a:bodyPr/>
        <a:lstStyle/>
        <a:p>
          <a:pPr>
            <a:lnSpc>
              <a:spcPct val="100000"/>
            </a:lnSpc>
            <a:defRPr b="1"/>
          </a:pPr>
          <a:r>
            <a:rPr lang="en-US" dirty="0"/>
            <a:t>Pros</a:t>
          </a:r>
        </a:p>
      </dgm:t>
    </dgm:pt>
    <dgm:pt modelId="{402A2827-8C66-472A-922F-850B727F503E}" type="parTrans" cxnId="{202DE93A-108F-40BB-B78C-14C6E2655074}">
      <dgm:prSet/>
      <dgm:spPr/>
      <dgm:t>
        <a:bodyPr/>
        <a:lstStyle/>
        <a:p>
          <a:endParaRPr lang="en-US"/>
        </a:p>
      </dgm:t>
    </dgm:pt>
    <dgm:pt modelId="{A16F31BA-C2CD-4FCA-A42C-DBE67F3321F0}" type="sibTrans" cxnId="{202DE93A-108F-40BB-B78C-14C6E2655074}">
      <dgm:prSet/>
      <dgm:spPr/>
      <dgm:t>
        <a:bodyPr/>
        <a:lstStyle/>
        <a:p>
          <a:pPr>
            <a:lnSpc>
              <a:spcPct val="100000"/>
            </a:lnSpc>
            <a:defRPr b="1"/>
          </a:pPr>
          <a:endParaRPr lang="en-US"/>
        </a:p>
      </dgm:t>
    </dgm:pt>
    <dgm:pt modelId="{B0401194-6F41-4A62-AC7F-2B3829B4072A}">
      <dgm:prSet/>
      <dgm:spPr/>
      <dgm:t>
        <a:bodyPr/>
        <a:lstStyle/>
        <a:p>
          <a:pPr>
            <a:lnSpc>
              <a:spcPct val="100000"/>
            </a:lnSpc>
          </a:pPr>
          <a:r>
            <a:rPr lang="es-ES" b="0" i="0" dirty="0"/>
            <a:t>El análisis permite identificar rápidamente barrios más caros y variables que afectan al precio.</a:t>
          </a:r>
          <a:endParaRPr lang="en-US" dirty="0"/>
        </a:p>
      </dgm:t>
    </dgm:pt>
    <dgm:pt modelId="{2E451BD8-891E-4207-94CB-F185AA9EF936}" type="parTrans" cxnId="{A95EDF6A-F0A6-45E9-809E-649ADF58B463}">
      <dgm:prSet/>
      <dgm:spPr/>
      <dgm:t>
        <a:bodyPr/>
        <a:lstStyle/>
        <a:p>
          <a:endParaRPr lang="en-US"/>
        </a:p>
      </dgm:t>
    </dgm:pt>
    <dgm:pt modelId="{6D516B8C-FC77-43CD-B6A7-C6B5031406F3}" type="sibTrans" cxnId="{A95EDF6A-F0A6-45E9-809E-649ADF58B463}">
      <dgm:prSet/>
      <dgm:spPr/>
      <dgm:t>
        <a:bodyPr/>
        <a:lstStyle/>
        <a:p>
          <a:endParaRPr lang="en-US"/>
        </a:p>
      </dgm:t>
    </dgm:pt>
    <dgm:pt modelId="{A4831AF4-1E30-4100-83F3-D67AE9B30856}">
      <dgm:prSet/>
      <dgm:spPr/>
      <dgm:t>
        <a:bodyPr/>
        <a:lstStyle/>
        <a:p>
          <a:pPr>
            <a:lnSpc>
              <a:spcPct val="100000"/>
            </a:lnSpc>
            <a:defRPr b="1"/>
          </a:pPr>
          <a:r>
            <a:rPr lang="en-US" dirty="0"/>
            <a:t>Contras</a:t>
          </a:r>
        </a:p>
      </dgm:t>
    </dgm:pt>
    <dgm:pt modelId="{0D90C76B-1C51-46C0-9ED5-3B6DB593F8C3}" type="parTrans" cxnId="{D274ADA6-B199-4722-B8AB-0ADED1CFB34D}">
      <dgm:prSet/>
      <dgm:spPr/>
      <dgm:t>
        <a:bodyPr/>
        <a:lstStyle/>
        <a:p>
          <a:endParaRPr lang="en-US"/>
        </a:p>
      </dgm:t>
    </dgm:pt>
    <dgm:pt modelId="{09E38267-CF11-44ED-A0F0-64B1951866C6}" type="sibTrans" cxnId="{D274ADA6-B199-4722-B8AB-0ADED1CFB34D}">
      <dgm:prSet/>
      <dgm:spPr/>
      <dgm:t>
        <a:bodyPr/>
        <a:lstStyle/>
        <a:p>
          <a:endParaRPr lang="en-US"/>
        </a:p>
      </dgm:t>
    </dgm:pt>
    <dgm:pt modelId="{7A60518F-A5EA-45AA-A82F-5A59B5AE191F}">
      <dgm:prSet/>
      <dgm:spPr/>
      <dgm:t>
        <a:bodyPr/>
        <a:lstStyle/>
        <a:p>
          <a:pPr>
            <a:lnSpc>
              <a:spcPct val="100000"/>
            </a:lnSpc>
          </a:pPr>
          <a:r>
            <a:rPr lang="es-ES" b="0" i="0" dirty="0"/>
            <a:t>No se realizó imputación de valores faltantes, solo eliminación de columnas. Esto podría hacer que se pierda información.</a:t>
          </a:r>
          <a:endParaRPr lang="en-US" dirty="0"/>
        </a:p>
      </dgm:t>
    </dgm:pt>
    <dgm:pt modelId="{AEE14077-78D5-458B-BBF4-F47E3A18A7D2}" type="parTrans" cxnId="{F394475C-6702-455C-A7FF-58128C540D7E}">
      <dgm:prSet/>
      <dgm:spPr/>
      <dgm:t>
        <a:bodyPr/>
        <a:lstStyle/>
        <a:p>
          <a:endParaRPr lang="en-US"/>
        </a:p>
      </dgm:t>
    </dgm:pt>
    <dgm:pt modelId="{78AFC332-8101-4260-B8AA-5AAFD79D870A}" type="sibTrans" cxnId="{F394475C-6702-455C-A7FF-58128C540D7E}">
      <dgm:prSet/>
      <dgm:spPr/>
      <dgm:t>
        <a:bodyPr/>
        <a:lstStyle/>
        <a:p>
          <a:endParaRPr lang="en-US"/>
        </a:p>
      </dgm:t>
    </dgm:pt>
    <dgm:pt modelId="{17425909-9F6E-4983-801F-92288480C7CC}">
      <dgm:prSet/>
      <dgm:spPr/>
      <dgm:t>
        <a:bodyPr/>
        <a:lstStyle/>
        <a:p>
          <a:pPr>
            <a:lnSpc>
              <a:spcPct val="100000"/>
            </a:lnSpc>
          </a:pPr>
          <a:r>
            <a:rPr lang="es-ES" b="0" i="0"/>
            <a:t>Los barrios NAmes y CollgCr muestran los precios medianos más altos.</a:t>
          </a:r>
        </a:p>
      </dgm:t>
    </dgm:pt>
    <dgm:pt modelId="{4E94838B-82FE-492F-B350-E119513903AC}" type="parTrans" cxnId="{920DFC2F-EC3B-4A98-B5A9-B58BE0B86F40}">
      <dgm:prSet/>
      <dgm:spPr/>
      <dgm:t>
        <a:bodyPr/>
        <a:lstStyle/>
        <a:p>
          <a:endParaRPr lang="es-AR"/>
        </a:p>
      </dgm:t>
    </dgm:pt>
    <dgm:pt modelId="{1AEAEC32-121D-4C76-837B-DC2707568F30}" type="sibTrans" cxnId="{920DFC2F-EC3B-4A98-B5A9-B58BE0B86F40}">
      <dgm:prSet/>
      <dgm:spPr/>
      <dgm:t>
        <a:bodyPr/>
        <a:lstStyle/>
        <a:p>
          <a:endParaRPr lang="es-AR"/>
        </a:p>
      </dgm:t>
    </dgm:pt>
    <dgm:pt modelId="{60AA5B85-A064-4725-8640-68F6F18109B7}">
      <dgm:prSet/>
      <dgm:spPr/>
      <dgm:t>
        <a:bodyPr/>
        <a:lstStyle/>
        <a:p>
          <a:pPr>
            <a:lnSpc>
              <a:spcPct val="100000"/>
            </a:lnSpc>
          </a:pPr>
          <a:r>
            <a:rPr lang="es-ES" b="0" i="0"/>
            <a:t>Algunas casas presentan precios atípicamente altos (outliers), lo cual podría influir en análisis futuros.</a:t>
          </a:r>
        </a:p>
      </dgm:t>
    </dgm:pt>
    <dgm:pt modelId="{E0E80D8D-CDD9-4E50-AB39-AF68E639C045}" type="parTrans" cxnId="{5FBB1933-C1D7-40C5-AE95-1E78C85B142A}">
      <dgm:prSet/>
      <dgm:spPr/>
      <dgm:t>
        <a:bodyPr/>
        <a:lstStyle/>
        <a:p>
          <a:endParaRPr lang="es-AR"/>
        </a:p>
      </dgm:t>
    </dgm:pt>
    <dgm:pt modelId="{9B4C3F57-F88E-40DF-9743-BA7A4E555EFB}" type="sibTrans" cxnId="{5FBB1933-C1D7-40C5-AE95-1E78C85B142A}">
      <dgm:prSet/>
      <dgm:spPr/>
      <dgm:t>
        <a:bodyPr/>
        <a:lstStyle/>
        <a:p>
          <a:endParaRPr lang="es-AR"/>
        </a:p>
      </dgm:t>
    </dgm:pt>
    <dgm:pt modelId="{3A911349-58CE-4049-B55F-13D45F22E307}">
      <dgm:prSet/>
      <dgm:spPr/>
      <dgm:t>
        <a:bodyPr/>
        <a:lstStyle/>
        <a:p>
          <a:pPr>
            <a:lnSpc>
              <a:spcPct val="100000"/>
            </a:lnSpc>
          </a:pPr>
          <a:r>
            <a:rPr lang="es-AR" b="0" i="0"/>
            <a:t>El precio por m² (Price_per_sqft) permite comparar casas de distintos tamaños de forma más justa.</a:t>
          </a:r>
        </a:p>
      </dgm:t>
    </dgm:pt>
    <dgm:pt modelId="{2577F689-F877-471F-8159-6C519B4D44B8}" type="parTrans" cxnId="{0ADA9399-F86F-4D1D-B35F-F056C8FB61D0}">
      <dgm:prSet/>
      <dgm:spPr/>
      <dgm:t>
        <a:bodyPr/>
        <a:lstStyle/>
        <a:p>
          <a:endParaRPr lang="es-AR"/>
        </a:p>
      </dgm:t>
    </dgm:pt>
    <dgm:pt modelId="{89A67BF6-8EC9-4A7B-BDE8-9B07B1C7D5C8}" type="sibTrans" cxnId="{0ADA9399-F86F-4D1D-B35F-F056C8FB61D0}">
      <dgm:prSet/>
      <dgm:spPr/>
      <dgm:t>
        <a:bodyPr/>
        <a:lstStyle/>
        <a:p>
          <a:endParaRPr lang="es-AR"/>
        </a:p>
      </dgm:t>
    </dgm:pt>
    <dgm:pt modelId="{98703751-58BA-4C82-8858-4D387096743F}">
      <dgm:prSet/>
      <dgm:spPr/>
      <dgm:t>
        <a:bodyPr/>
        <a:lstStyle/>
        <a:p>
          <a:pPr>
            <a:lnSpc>
              <a:spcPct val="100000"/>
            </a:lnSpc>
          </a:pPr>
          <a:r>
            <a:rPr lang="es-ES" b="0" i="0" dirty="0"/>
            <a:t>El </a:t>
          </a:r>
          <a:r>
            <a:rPr lang="es-ES" b="0" i="0" dirty="0" err="1"/>
            <a:t>dataset</a:t>
          </a:r>
          <a:r>
            <a:rPr lang="es-ES" b="0" i="0" dirty="0"/>
            <a:t> tiene algunas columnas con muchos valores faltantes, que fueron eliminadas para evitar sesgos.</a:t>
          </a:r>
        </a:p>
      </dgm:t>
    </dgm:pt>
    <dgm:pt modelId="{1226046F-7B2A-4186-A4AF-83A4937CC110}" type="parTrans" cxnId="{5D33FFD2-E270-44D7-9114-6E76DC4CCC4C}">
      <dgm:prSet/>
      <dgm:spPr/>
      <dgm:t>
        <a:bodyPr/>
        <a:lstStyle/>
        <a:p>
          <a:endParaRPr lang="es-AR"/>
        </a:p>
      </dgm:t>
    </dgm:pt>
    <dgm:pt modelId="{A77C4A6B-3426-47B6-82C0-24FF18327AA3}" type="sibTrans" cxnId="{5D33FFD2-E270-44D7-9114-6E76DC4CCC4C}">
      <dgm:prSet/>
      <dgm:spPr/>
      <dgm:t>
        <a:bodyPr/>
        <a:lstStyle/>
        <a:p>
          <a:endParaRPr lang="es-AR"/>
        </a:p>
      </dgm:t>
    </dgm:pt>
    <dgm:pt modelId="{78075CFF-1DBA-408F-B8BD-A2875046163E}">
      <dgm:prSet/>
      <dgm:spPr/>
      <dgm:t>
        <a:bodyPr/>
        <a:lstStyle/>
        <a:p>
          <a:pPr>
            <a:lnSpc>
              <a:spcPct val="100000"/>
            </a:lnSpc>
          </a:pPr>
          <a:r>
            <a:rPr lang="en-US"/>
            <a:t>.</a:t>
          </a:r>
          <a:endParaRPr lang="en-US" dirty="0"/>
        </a:p>
      </dgm:t>
    </dgm:pt>
    <dgm:pt modelId="{A4C7645B-4D2C-4F3D-9CD7-0B69E559A529}" type="parTrans" cxnId="{A06BCDB4-E532-48DD-B2C3-A4CE18653C3A}">
      <dgm:prSet/>
      <dgm:spPr/>
      <dgm:t>
        <a:bodyPr/>
        <a:lstStyle/>
        <a:p>
          <a:endParaRPr lang="es-AR"/>
        </a:p>
      </dgm:t>
    </dgm:pt>
    <dgm:pt modelId="{D05FA2B6-5B69-4FAD-8B2F-E6AFF583B918}" type="sibTrans" cxnId="{A06BCDB4-E532-48DD-B2C3-A4CE18653C3A}">
      <dgm:prSet/>
      <dgm:spPr/>
      <dgm:t>
        <a:bodyPr/>
        <a:lstStyle/>
        <a:p>
          <a:endParaRPr lang="es-AR"/>
        </a:p>
      </dgm:t>
    </dgm:pt>
    <dgm:pt modelId="{9A4CD273-2D14-4D4D-A15A-F01F38E0EBAF}">
      <dgm:prSet/>
      <dgm:spPr/>
      <dgm:t>
        <a:bodyPr/>
        <a:lstStyle/>
        <a:p>
          <a:pPr>
            <a:lnSpc>
              <a:spcPct val="100000"/>
            </a:lnSpc>
          </a:pPr>
          <a:r>
            <a:rPr lang="es-ES" b="0" i="0"/>
            <a:t>Las transformaciones de ingeniería de atributos facilitan la comparación entre casas de distintos tamaños.</a:t>
          </a:r>
        </a:p>
      </dgm:t>
    </dgm:pt>
    <dgm:pt modelId="{45C8BE5C-2AE6-441E-B647-C98156AF9121}" type="parTrans" cxnId="{CB25B10E-E0B3-4B84-9009-763F780F7EB9}">
      <dgm:prSet/>
      <dgm:spPr/>
      <dgm:t>
        <a:bodyPr/>
        <a:lstStyle/>
        <a:p>
          <a:endParaRPr lang="es-AR"/>
        </a:p>
      </dgm:t>
    </dgm:pt>
    <dgm:pt modelId="{92859B07-DF48-414A-AE95-8A5861C21173}" type="sibTrans" cxnId="{CB25B10E-E0B3-4B84-9009-763F780F7EB9}">
      <dgm:prSet/>
      <dgm:spPr/>
      <dgm:t>
        <a:bodyPr/>
        <a:lstStyle/>
        <a:p>
          <a:endParaRPr lang="es-AR"/>
        </a:p>
      </dgm:t>
    </dgm:pt>
    <dgm:pt modelId="{90F602B0-F466-4CA0-8AE8-4963093FEF11}">
      <dgm:prSet/>
      <dgm:spPr/>
      <dgm:t>
        <a:bodyPr/>
        <a:lstStyle/>
        <a:p>
          <a:pPr>
            <a:lnSpc>
              <a:spcPct val="100000"/>
            </a:lnSpc>
          </a:pPr>
          <a:r>
            <a:rPr lang="es-ES" b="0" i="0" dirty="0"/>
            <a:t>La visualización con mapas de calor y </a:t>
          </a:r>
          <a:r>
            <a:rPr lang="es-ES" b="0" i="0" dirty="0" err="1"/>
            <a:t>scatterplots</a:t>
          </a:r>
          <a:r>
            <a:rPr lang="es-ES" b="0" i="0" dirty="0"/>
            <a:t> ayuda a entender correlaciones y relaciones clave.</a:t>
          </a:r>
        </a:p>
      </dgm:t>
    </dgm:pt>
    <dgm:pt modelId="{B1708BF2-57FC-442C-923E-86BA7171136D}" type="parTrans" cxnId="{ABB7E15B-5F50-4884-87A0-796765F3E1EB}">
      <dgm:prSet/>
      <dgm:spPr/>
      <dgm:t>
        <a:bodyPr/>
        <a:lstStyle/>
        <a:p>
          <a:endParaRPr lang="es-AR"/>
        </a:p>
      </dgm:t>
    </dgm:pt>
    <dgm:pt modelId="{10AEBF39-C43F-4DEC-AC53-A0EC0326CF2B}" type="sibTrans" cxnId="{ABB7E15B-5F50-4884-87A0-796765F3E1EB}">
      <dgm:prSet/>
      <dgm:spPr/>
      <dgm:t>
        <a:bodyPr/>
        <a:lstStyle/>
        <a:p>
          <a:endParaRPr lang="es-AR"/>
        </a:p>
      </dgm:t>
    </dgm:pt>
    <dgm:pt modelId="{4B835510-EBAA-4C79-B691-097D6E555E9D}">
      <dgm:prSet/>
      <dgm:spPr/>
      <dgm:t>
        <a:bodyPr/>
        <a:lstStyle/>
        <a:p>
          <a:pPr>
            <a:lnSpc>
              <a:spcPct val="100000"/>
            </a:lnSpc>
          </a:pPr>
          <a:r>
            <a:rPr lang="en-US"/>
            <a:t>.</a:t>
          </a:r>
          <a:endParaRPr lang="en-US" dirty="0"/>
        </a:p>
      </dgm:t>
    </dgm:pt>
    <dgm:pt modelId="{A3B969D7-6C2C-46D2-A70B-5792A2B7F3C4}" type="parTrans" cxnId="{1078D9DB-F39D-4657-BDE0-87DFBD49F56A}">
      <dgm:prSet/>
      <dgm:spPr/>
      <dgm:t>
        <a:bodyPr/>
        <a:lstStyle/>
        <a:p>
          <a:endParaRPr lang="es-AR"/>
        </a:p>
      </dgm:t>
    </dgm:pt>
    <dgm:pt modelId="{315F070F-6435-4350-9314-5A5FEE1791D7}" type="sibTrans" cxnId="{1078D9DB-F39D-4657-BDE0-87DFBD49F56A}">
      <dgm:prSet/>
      <dgm:spPr/>
      <dgm:t>
        <a:bodyPr/>
        <a:lstStyle/>
        <a:p>
          <a:endParaRPr lang="es-AR"/>
        </a:p>
      </dgm:t>
    </dgm:pt>
    <dgm:pt modelId="{30EF8910-4000-41D0-ACEA-429E5058A110}">
      <dgm:prSet/>
      <dgm:spPr/>
      <dgm:t>
        <a:bodyPr/>
        <a:lstStyle/>
        <a:p>
          <a:pPr>
            <a:lnSpc>
              <a:spcPct val="100000"/>
            </a:lnSpc>
          </a:pPr>
          <a:r>
            <a:rPr lang="es-ES" b="0" i="0"/>
            <a:t>Algunos insights podrían cambiar si se usan datos más completos o actuales.</a:t>
          </a:r>
        </a:p>
      </dgm:t>
    </dgm:pt>
    <dgm:pt modelId="{FCC0BB39-AB03-49D1-BB0A-6D6B2D9A6A73}" type="parTrans" cxnId="{ED902E01-1B14-4E6C-ADF3-BF2CAC773BB2}">
      <dgm:prSet/>
      <dgm:spPr/>
      <dgm:t>
        <a:bodyPr/>
        <a:lstStyle/>
        <a:p>
          <a:endParaRPr lang="es-AR"/>
        </a:p>
      </dgm:t>
    </dgm:pt>
    <dgm:pt modelId="{023F79DC-A26A-4A61-A883-56A817F43273}" type="sibTrans" cxnId="{ED902E01-1B14-4E6C-ADF3-BF2CAC773BB2}">
      <dgm:prSet/>
      <dgm:spPr/>
      <dgm:t>
        <a:bodyPr/>
        <a:lstStyle/>
        <a:p>
          <a:endParaRPr lang="es-AR"/>
        </a:p>
      </dgm:t>
    </dgm:pt>
    <dgm:pt modelId="{A3945A05-2BB9-4A73-B1B6-E1B2A8340BA2}">
      <dgm:prSet/>
      <dgm:spPr/>
      <dgm:t>
        <a:bodyPr/>
        <a:lstStyle/>
        <a:p>
          <a:pPr>
            <a:lnSpc>
              <a:spcPct val="100000"/>
            </a:lnSpc>
          </a:pPr>
          <a:r>
            <a:rPr lang="es-ES" b="0" i="0" dirty="0"/>
            <a:t>El análisis es descriptivo, no predictivo; no permite estimar precios de nuevas casas</a:t>
          </a:r>
        </a:p>
        <a:p>
          <a:pPr>
            <a:lnSpc>
              <a:spcPct val="100000"/>
            </a:lnSpc>
          </a:pPr>
          <a:r>
            <a:rPr lang="es-ES" b="0" i="0" dirty="0"/>
            <a:t>.</a:t>
          </a:r>
        </a:p>
      </dgm:t>
    </dgm:pt>
    <dgm:pt modelId="{762362DD-448C-46C0-99F3-F7BD2754C082}" type="parTrans" cxnId="{33CAD326-724E-4440-9F88-5BBF0785B290}">
      <dgm:prSet/>
      <dgm:spPr/>
      <dgm:t>
        <a:bodyPr/>
        <a:lstStyle/>
        <a:p>
          <a:endParaRPr lang="es-AR"/>
        </a:p>
      </dgm:t>
    </dgm:pt>
    <dgm:pt modelId="{8CFE1D9C-0A91-4839-9354-50DAA3BD3DA0}" type="sibTrans" cxnId="{33CAD326-724E-4440-9F88-5BBF0785B290}">
      <dgm:prSet/>
      <dgm:spPr/>
      <dgm:t>
        <a:bodyPr/>
        <a:lstStyle/>
        <a:p>
          <a:endParaRPr lang="es-AR"/>
        </a:p>
      </dgm:t>
    </dgm:pt>
    <dgm:pt modelId="{9D6A7BA7-9738-4C7B-B914-4436ADD7DBCD}" type="pres">
      <dgm:prSet presAssocID="{FB69D0E2-EE9E-4018-BFD3-785C2448844C}" presName="Name0" presStyleCnt="0">
        <dgm:presLayoutVars>
          <dgm:dir/>
          <dgm:resizeHandles val="exact"/>
        </dgm:presLayoutVars>
      </dgm:prSet>
      <dgm:spPr/>
    </dgm:pt>
    <dgm:pt modelId="{E4C167C0-0D2F-40D8-B46B-2312F078DDDC}" type="pres">
      <dgm:prSet presAssocID="{7F5F2185-922D-4EDD-8008-98DFEDBAE2DD}" presName="compNode" presStyleCnt="0"/>
      <dgm:spPr/>
    </dgm:pt>
    <dgm:pt modelId="{AF934AAA-843B-4938-A331-D5A5F4514282}" type="pres">
      <dgm:prSet presAssocID="{7F5F2185-922D-4EDD-8008-98DFEDBAE2DD}" presName="pictRect" presStyleLbl="revTx" presStyleIdx="0" presStyleCnt="6">
        <dgm:presLayoutVars>
          <dgm:chMax val="0"/>
          <dgm:bulletEnabled/>
        </dgm:presLayoutVars>
      </dgm:prSet>
      <dgm:spPr/>
    </dgm:pt>
    <dgm:pt modelId="{7DA12B87-2F82-477B-804B-17BDC5A211B7}" type="pres">
      <dgm:prSet presAssocID="{7F5F2185-922D-4EDD-8008-98DFEDBAE2DD}" presName="textRect" presStyleLbl="revTx" presStyleIdx="1" presStyleCnt="6">
        <dgm:presLayoutVars>
          <dgm:bulletEnabled/>
        </dgm:presLayoutVars>
      </dgm:prSet>
      <dgm:spPr/>
    </dgm:pt>
    <dgm:pt modelId="{3E8C0853-1172-4147-B475-F60BFEA3D851}" type="pres">
      <dgm:prSet presAssocID="{F681601C-F71F-4722-9D27-E10C0A65A9C4}" presName="sibTrans" presStyleLbl="sibTrans2D1" presStyleIdx="0" presStyleCnt="0"/>
      <dgm:spPr/>
    </dgm:pt>
    <dgm:pt modelId="{2E9B7EC2-2EE5-4944-B6E9-A605A0D7D751}" type="pres">
      <dgm:prSet presAssocID="{F1A74B4F-BBBF-430B-A1FD-91B6D3A962B6}" presName="compNode" presStyleCnt="0"/>
      <dgm:spPr/>
    </dgm:pt>
    <dgm:pt modelId="{762FDACB-E203-4162-A63B-28264DEBCB13}" type="pres">
      <dgm:prSet presAssocID="{F1A74B4F-BBBF-430B-A1FD-91B6D3A962B6}" presName="pictRect" presStyleLbl="revTx" presStyleIdx="2" presStyleCnt="6">
        <dgm:presLayoutVars>
          <dgm:chMax val="0"/>
          <dgm:bulletEnabled/>
        </dgm:presLayoutVars>
      </dgm:prSet>
      <dgm:spPr/>
    </dgm:pt>
    <dgm:pt modelId="{BAE0F3C1-64B6-4DC6-9B6F-F79522A1B75D}" type="pres">
      <dgm:prSet presAssocID="{F1A74B4F-BBBF-430B-A1FD-91B6D3A962B6}" presName="textRect" presStyleLbl="revTx" presStyleIdx="3" presStyleCnt="6">
        <dgm:presLayoutVars>
          <dgm:bulletEnabled/>
        </dgm:presLayoutVars>
      </dgm:prSet>
      <dgm:spPr/>
    </dgm:pt>
    <dgm:pt modelId="{C337EA4D-D41D-4709-9068-0F70A6192B5A}" type="pres">
      <dgm:prSet presAssocID="{A16F31BA-C2CD-4FCA-A42C-DBE67F3321F0}" presName="sibTrans" presStyleLbl="sibTrans2D1" presStyleIdx="0" presStyleCnt="0"/>
      <dgm:spPr/>
    </dgm:pt>
    <dgm:pt modelId="{874D66D8-507B-43F2-8D8B-470804C9678D}" type="pres">
      <dgm:prSet presAssocID="{A4831AF4-1E30-4100-83F3-D67AE9B30856}" presName="compNode" presStyleCnt="0"/>
      <dgm:spPr/>
    </dgm:pt>
    <dgm:pt modelId="{F6C0089C-AFBE-4564-8BFA-716190A2F0E7}" type="pres">
      <dgm:prSet presAssocID="{A4831AF4-1E30-4100-83F3-D67AE9B30856}" presName="pictRect" presStyleLbl="revTx" presStyleIdx="4" presStyleCnt="6">
        <dgm:presLayoutVars>
          <dgm:chMax val="0"/>
          <dgm:bulletEnabled/>
        </dgm:presLayoutVars>
      </dgm:prSet>
      <dgm:spPr/>
    </dgm:pt>
    <dgm:pt modelId="{1C3D5831-5A9C-42F0-ADB4-5131E32EF4EA}" type="pres">
      <dgm:prSet presAssocID="{A4831AF4-1E30-4100-83F3-D67AE9B30856}" presName="textRect" presStyleLbl="revTx" presStyleIdx="5" presStyleCnt="6">
        <dgm:presLayoutVars>
          <dgm:bulletEnabled/>
        </dgm:presLayoutVars>
      </dgm:prSet>
      <dgm:spPr/>
    </dgm:pt>
  </dgm:ptLst>
  <dgm:cxnLst>
    <dgm:cxn modelId="{ED902E01-1B14-4E6C-ADF3-BF2CAC773BB2}" srcId="{A4831AF4-1E30-4100-83F3-D67AE9B30856}" destId="{30EF8910-4000-41D0-ACEA-429E5058A110}" srcOrd="1" destOrd="0" parTransId="{FCC0BB39-AB03-49D1-BB0A-6D6B2D9A6A73}" sibTransId="{023F79DC-A26A-4A61-A883-56A817F43273}"/>
    <dgm:cxn modelId="{CB25B10E-E0B3-4B84-9009-763F780F7EB9}" srcId="{F1A74B4F-BBBF-430B-A1FD-91B6D3A962B6}" destId="{9A4CD273-2D14-4D4D-A15A-F01F38E0EBAF}" srcOrd="1" destOrd="0" parTransId="{45C8BE5C-2AE6-441E-B647-C98156AF9121}" sibTransId="{92859B07-DF48-414A-AE95-8A5861C21173}"/>
    <dgm:cxn modelId="{927E820F-D32A-4D22-BF41-DDCE9DD8CD27}" type="presOf" srcId="{F1A74B4F-BBBF-430B-A1FD-91B6D3A962B6}" destId="{762FDACB-E203-4162-A63B-28264DEBCB13}" srcOrd="0" destOrd="0" presId="urn:microsoft.com/office/officeart/2024/3/layout/hArchList1"/>
    <dgm:cxn modelId="{F06F6810-F1CF-411B-95CE-344528509523}" type="presOf" srcId="{DD84F192-5AEB-4745-9DE4-76AFAC7B1E49}" destId="{7DA12B87-2F82-477B-804B-17BDC5A211B7}" srcOrd="0" destOrd="0" presId="urn:microsoft.com/office/officeart/2024/3/layout/hArchList1"/>
    <dgm:cxn modelId="{42B12120-F523-4144-9DA9-D0DA73365847}" type="presOf" srcId="{A4831AF4-1E30-4100-83F3-D67AE9B30856}" destId="{F6C0089C-AFBE-4564-8BFA-716190A2F0E7}" srcOrd="0" destOrd="0" presId="urn:microsoft.com/office/officeart/2024/3/layout/hArchList1"/>
    <dgm:cxn modelId="{1C200723-2D16-4DBF-A57F-E925E9531C0B}" type="presOf" srcId="{FB69D0E2-EE9E-4018-BFD3-785C2448844C}" destId="{9D6A7BA7-9738-4C7B-B914-4436ADD7DBCD}" srcOrd="0" destOrd="0" presId="urn:microsoft.com/office/officeart/2024/3/layout/hArchList1"/>
    <dgm:cxn modelId="{33CAD326-724E-4440-9F88-5BBF0785B290}" srcId="{A4831AF4-1E30-4100-83F3-D67AE9B30856}" destId="{A3945A05-2BB9-4A73-B1B6-E1B2A8340BA2}" srcOrd="2" destOrd="0" parTransId="{762362DD-448C-46C0-99F3-F7BD2754C082}" sibTransId="{8CFE1D9C-0A91-4839-9354-50DAA3BD3DA0}"/>
    <dgm:cxn modelId="{920DFC2F-EC3B-4A98-B5A9-B58BE0B86F40}" srcId="{7F5F2185-922D-4EDD-8008-98DFEDBAE2DD}" destId="{17425909-9F6E-4983-801F-92288480C7CC}" srcOrd="1" destOrd="0" parTransId="{4E94838B-82FE-492F-B350-E119513903AC}" sibTransId="{1AEAEC32-121D-4C76-837B-DC2707568F30}"/>
    <dgm:cxn modelId="{ADAD3C31-A971-4842-A6E8-C107003DCF97}" type="presOf" srcId="{B0401194-6F41-4A62-AC7F-2B3829B4072A}" destId="{BAE0F3C1-64B6-4DC6-9B6F-F79522A1B75D}" srcOrd="0" destOrd="0" presId="urn:microsoft.com/office/officeart/2024/3/layout/hArchList1"/>
    <dgm:cxn modelId="{5FBB1933-C1D7-40C5-AE95-1E78C85B142A}" srcId="{7F5F2185-922D-4EDD-8008-98DFEDBAE2DD}" destId="{60AA5B85-A064-4725-8640-68F6F18109B7}" srcOrd="2" destOrd="0" parTransId="{E0E80D8D-CDD9-4E50-AB39-AF68E639C045}" sibTransId="{9B4C3F57-F88E-40DF-9743-BA7A4E555EFB}"/>
    <dgm:cxn modelId="{E9456634-B52A-44C1-866D-B6CC7B3E87E8}" type="presOf" srcId="{98703751-58BA-4C82-8858-4D387096743F}" destId="{7DA12B87-2F82-477B-804B-17BDC5A211B7}" srcOrd="0" destOrd="4" presId="urn:microsoft.com/office/officeart/2024/3/layout/hArchList1"/>
    <dgm:cxn modelId="{D62F5C38-7B29-4F79-B307-23C093CFA49A}" type="presOf" srcId="{60AA5B85-A064-4725-8640-68F6F18109B7}" destId="{7DA12B87-2F82-477B-804B-17BDC5A211B7}" srcOrd="0" destOrd="2" presId="urn:microsoft.com/office/officeart/2024/3/layout/hArchList1"/>
    <dgm:cxn modelId="{202DE93A-108F-40BB-B78C-14C6E2655074}" srcId="{FB69D0E2-EE9E-4018-BFD3-785C2448844C}" destId="{F1A74B4F-BBBF-430B-A1FD-91B6D3A962B6}" srcOrd="1" destOrd="0" parTransId="{402A2827-8C66-472A-922F-850B727F503E}" sibTransId="{A16F31BA-C2CD-4FCA-A42C-DBE67F3321F0}"/>
    <dgm:cxn modelId="{E920DC3E-223A-4AFB-8AEB-E2F81052EF47}" type="presOf" srcId="{30EF8910-4000-41D0-ACEA-429E5058A110}" destId="{1C3D5831-5A9C-42F0-ADB4-5131E32EF4EA}" srcOrd="0" destOrd="1" presId="urn:microsoft.com/office/officeart/2024/3/layout/hArchList1"/>
    <dgm:cxn modelId="{ABB7E15B-5F50-4884-87A0-796765F3E1EB}" srcId="{F1A74B4F-BBBF-430B-A1FD-91B6D3A962B6}" destId="{90F602B0-F466-4CA0-8AE8-4963093FEF11}" srcOrd="2" destOrd="0" parTransId="{B1708BF2-57FC-442C-923E-86BA7171136D}" sibTransId="{10AEBF39-C43F-4DEC-AC53-A0EC0326CF2B}"/>
    <dgm:cxn modelId="{F394475C-6702-455C-A7FF-58128C540D7E}" srcId="{A4831AF4-1E30-4100-83F3-D67AE9B30856}" destId="{7A60518F-A5EA-45AA-A82F-5A59B5AE191F}" srcOrd="0" destOrd="0" parTransId="{AEE14077-78D5-458B-BBF4-F47E3A18A7D2}" sibTransId="{78AFC332-8101-4260-B8AA-5AAFD79D870A}"/>
    <dgm:cxn modelId="{08FA0C5F-AC72-48C0-A1F6-A6081A6D08F5}" type="presOf" srcId="{7A60518F-A5EA-45AA-A82F-5A59B5AE191F}" destId="{1C3D5831-5A9C-42F0-ADB4-5131E32EF4EA}" srcOrd="0" destOrd="0" presId="urn:microsoft.com/office/officeart/2024/3/layout/hArchList1"/>
    <dgm:cxn modelId="{86ED5744-1391-4988-B5E1-FB46B0263C08}" srcId="{7F5F2185-922D-4EDD-8008-98DFEDBAE2DD}" destId="{DD84F192-5AEB-4745-9DE4-76AFAC7B1E49}" srcOrd="0" destOrd="0" parTransId="{30BB40BE-AB42-424C-A36F-A05FC38FF4FB}" sibTransId="{3E386007-066E-4B0E-ADC4-347E4460F216}"/>
    <dgm:cxn modelId="{1ACCA546-7022-4793-B139-6DB1FF960BB0}" type="presOf" srcId="{F681601C-F71F-4722-9D27-E10C0A65A9C4}" destId="{3E8C0853-1172-4147-B475-F60BFEA3D851}" srcOrd="0" destOrd="0" presId="urn:microsoft.com/office/officeart/2024/3/layout/hArchList1"/>
    <dgm:cxn modelId="{6DFCDC67-6BA4-46E7-8FD7-5C519DCF407A}" type="presOf" srcId="{4B835510-EBAA-4C79-B691-097D6E555E9D}" destId="{BAE0F3C1-64B6-4DC6-9B6F-F79522A1B75D}" srcOrd="0" destOrd="3" presId="urn:microsoft.com/office/officeart/2024/3/layout/hArchList1"/>
    <dgm:cxn modelId="{A95EDF6A-F0A6-45E9-809E-649ADF58B463}" srcId="{F1A74B4F-BBBF-430B-A1FD-91B6D3A962B6}" destId="{B0401194-6F41-4A62-AC7F-2B3829B4072A}" srcOrd="0" destOrd="0" parTransId="{2E451BD8-891E-4207-94CB-F185AA9EF936}" sibTransId="{6D516B8C-FC77-43CD-B6A7-C6B5031406F3}"/>
    <dgm:cxn modelId="{00E1B04E-6283-4B65-8555-BF48601BD388}" type="presOf" srcId="{90F602B0-F466-4CA0-8AE8-4963093FEF11}" destId="{BAE0F3C1-64B6-4DC6-9B6F-F79522A1B75D}" srcOrd="0" destOrd="2" presId="urn:microsoft.com/office/officeart/2024/3/layout/hArchList1"/>
    <dgm:cxn modelId="{3617A978-CC18-419B-958A-1E3C8A9B130E}" srcId="{FB69D0E2-EE9E-4018-BFD3-785C2448844C}" destId="{7F5F2185-922D-4EDD-8008-98DFEDBAE2DD}" srcOrd="0" destOrd="0" parTransId="{82B844A3-8E0E-4F96-AD54-89E56584D5BF}" sibTransId="{F681601C-F71F-4722-9D27-E10C0A65A9C4}"/>
    <dgm:cxn modelId="{F872E789-182C-4AA5-ABED-FFE72DB3C916}" type="presOf" srcId="{17425909-9F6E-4983-801F-92288480C7CC}" destId="{7DA12B87-2F82-477B-804B-17BDC5A211B7}" srcOrd="0" destOrd="1" presId="urn:microsoft.com/office/officeart/2024/3/layout/hArchList1"/>
    <dgm:cxn modelId="{2130C490-D70B-4BC7-B560-D91213575990}" type="presOf" srcId="{78075CFF-1DBA-408F-B8BD-A2875046163E}" destId="{7DA12B87-2F82-477B-804B-17BDC5A211B7}" srcOrd="0" destOrd="5" presId="urn:microsoft.com/office/officeart/2024/3/layout/hArchList1"/>
    <dgm:cxn modelId="{0ADA9399-F86F-4D1D-B35F-F056C8FB61D0}" srcId="{7F5F2185-922D-4EDD-8008-98DFEDBAE2DD}" destId="{3A911349-58CE-4049-B55F-13D45F22E307}" srcOrd="3" destOrd="0" parTransId="{2577F689-F877-471F-8159-6C519B4D44B8}" sibTransId="{89A67BF6-8EC9-4A7B-BDE8-9B07B1C7D5C8}"/>
    <dgm:cxn modelId="{D274ADA6-B199-4722-B8AB-0ADED1CFB34D}" srcId="{FB69D0E2-EE9E-4018-BFD3-785C2448844C}" destId="{A4831AF4-1E30-4100-83F3-D67AE9B30856}" srcOrd="2" destOrd="0" parTransId="{0D90C76B-1C51-46C0-9ED5-3B6DB593F8C3}" sibTransId="{09E38267-CF11-44ED-A0F0-64B1951866C6}"/>
    <dgm:cxn modelId="{A06BCDB4-E532-48DD-B2C3-A4CE18653C3A}" srcId="{7F5F2185-922D-4EDD-8008-98DFEDBAE2DD}" destId="{78075CFF-1DBA-408F-B8BD-A2875046163E}" srcOrd="5" destOrd="0" parTransId="{A4C7645B-4D2C-4F3D-9CD7-0B69E559A529}" sibTransId="{D05FA2B6-5B69-4FAD-8B2F-E6AFF583B918}"/>
    <dgm:cxn modelId="{0AD51EBA-D0EB-48D6-B62C-1ABBB57BF121}" type="presOf" srcId="{7F5F2185-922D-4EDD-8008-98DFEDBAE2DD}" destId="{AF934AAA-843B-4938-A331-D5A5F4514282}" srcOrd="0" destOrd="0" presId="urn:microsoft.com/office/officeart/2024/3/layout/hArchList1"/>
    <dgm:cxn modelId="{04AE46C4-4D3C-47B3-B8D8-D07718BE0CBB}" type="presOf" srcId="{9A4CD273-2D14-4D4D-A15A-F01F38E0EBAF}" destId="{BAE0F3C1-64B6-4DC6-9B6F-F79522A1B75D}" srcOrd="0" destOrd="1" presId="urn:microsoft.com/office/officeart/2024/3/layout/hArchList1"/>
    <dgm:cxn modelId="{5D33FFD2-E270-44D7-9114-6E76DC4CCC4C}" srcId="{7F5F2185-922D-4EDD-8008-98DFEDBAE2DD}" destId="{98703751-58BA-4C82-8858-4D387096743F}" srcOrd="4" destOrd="0" parTransId="{1226046F-7B2A-4186-A4AF-83A4937CC110}" sibTransId="{A77C4A6B-3426-47B6-82C0-24FF18327AA3}"/>
    <dgm:cxn modelId="{BC03CBD4-7868-43B3-9D1C-438CC5FE004D}" type="presOf" srcId="{3A911349-58CE-4049-B55F-13D45F22E307}" destId="{7DA12B87-2F82-477B-804B-17BDC5A211B7}" srcOrd="0" destOrd="3" presId="urn:microsoft.com/office/officeart/2024/3/layout/hArchList1"/>
    <dgm:cxn modelId="{1078D9DB-F39D-4657-BDE0-87DFBD49F56A}" srcId="{F1A74B4F-BBBF-430B-A1FD-91B6D3A962B6}" destId="{4B835510-EBAA-4C79-B691-097D6E555E9D}" srcOrd="3" destOrd="0" parTransId="{A3B969D7-6C2C-46D2-A70B-5792A2B7F3C4}" sibTransId="{315F070F-6435-4350-9314-5A5FEE1791D7}"/>
    <dgm:cxn modelId="{FFDF7CF4-1AEE-4F7C-8CFF-6797F9053510}" type="presOf" srcId="{A3945A05-2BB9-4A73-B1B6-E1B2A8340BA2}" destId="{1C3D5831-5A9C-42F0-ADB4-5131E32EF4EA}" srcOrd="0" destOrd="2" presId="urn:microsoft.com/office/officeart/2024/3/layout/hArchList1"/>
    <dgm:cxn modelId="{43D25AFE-B9D1-43E5-90B9-D646D8370C6D}" type="presOf" srcId="{A16F31BA-C2CD-4FCA-A42C-DBE67F3321F0}" destId="{C337EA4D-D41D-4709-9068-0F70A6192B5A}" srcOrd="0" destOrd="0" presId="urn:microsoft.com/office/officeart/2024/3/layout/hArchList1"/>
    <dgm:cxn modelId="{30D8519E-55FB-4F9E-8EA7-31C3A215C8C5}" type="presParOf" srcId="{9D6A7BA7-9738-4C7B-B914-4436ADD7DBCD}" destId="{E4C167C0-0D2F-40D8-B46B-2312F078DDDC}" srcOrd="0" destOrd="0" presId="urn:microsoft.com/office/officeart/2024/3/layout/hArchList1"/>
    <dgm:cxn modelId="{1ADF07CB-90B9-4842-8738-5BFDE6F74D0C}" type="presParOf" srcId="{E4C167C0-0D2F-40D8-B46B-2312F078DDDC}" destId="{AF934AAA-843B-4938-A331-D5A5F4514282}" srcOrd="0" destOrd="0" presId="urn:microsoft.com/office/officeart/2024/3/layout/hArchList1"/>
    <dgm:cxn modelId="{EBF2AD5D-B90E-4DF8-A663-15843F5EDFC9}" type="presParOf" srcId="{E4C167C0-0D2F-40D8-B46B-2312F078DDDC}" destId="{7DA12B87-2F82-477B-804B-17BDC5A211B7}" srcOrd="1" destOrd="0" presId="urn:microsoft.com/office/officeart/2024/3/layout/hArchList1"/>
    <dgm:cxn modelId="{65597D6E-6B19-48BD-BF73-1C467A502022}" type="presParOf" srcId="{9D6A7BA7-9738-4C7B-B914-4436ADD7DBCD}" destId="{3E8C0853-1172-4147-B475-F60BFEA3D851}" srcOrd="1" destOrd="0" presId="urn:microsoft.com/office/officeart/2024/3/layout/hArchList1"/>
    <dgm:cxn modelId="{1B73DCCD-4FE1-4434-AEE0-B6C88ABE0D41}" type="presParOf" srcId="{9D6A7BA7-9738-4C7B-B914-4436ADD7DBCD}" destId="{2E9B7EC2-2EE5-4944-B6E9-A605A0D7D751}" srcOrd="2" destOrd="0" presId="urn:microsoft.com/office/officeart/2024/3/layout/hArchList1"/>
    <dgm:cxn modelId="{661596F8-6B89-4D58-B453-E578E24C55AD}" type="presParOf" srcId="{2E9B7EC2-2EE5-4944-B6E9-A605A0D7D751}" destId="{762FDACB-E203-4162-A63B-28264DEBCB13}" srcOrd="0" destOrd="0" presId="urn:microsoft.com/office/officeart/2024/3/layout/hArchList1"/>
    <dgm:cxn modelId="{199D7F84-233E-49E6-B38A-9B428848A722}" type="presParOf" srcId="{2E9B7EC2-2EE5-4944-B6E9-A605A0D7D751}" destId="{BAE0F3C1-64B6-4DC6-9B6F-F79522A1B75D}" srcOrd="1" destOrd="0" presId="urn:microsoft.com/office/officeart/2024/3/layout/hArchList1"/>
    <dgm:cxn modelId="{F8E17CC3-E627-4DB7-849A-357DE68BD40F}" type="presParOf" srcId="{9D6A7BA7-9738-4C7B-B914-4436ADD7DBCD}" destId="{C337EA4D-D41D-4709-9068-0F70A6192B5A}" srcOrd="3" destOrd="0" presId="urn:microsoft.com/office/officeart/2024/3/layout/hArchList1"/>
    <dgm:cxn modelId="{79B362C6-290E-4C55-A3EF-8E66E428089F}" type="presParOf" srcId="{9D6A7BA7-9738-4C7B-B914-4436ADD7DBCD}" destId="{874D66D8-507B-43F2-8D8B-470804C9678D}" srcOrd="4" destOrd="0" presId="urn:microsoft.com/office/officeart/2024/3/layout/hArchList1"/>
    <dgm:cxn modelId="{E2851E9A-CFA9-4BAA-8411-072BA9DAA10E}" type="presParOf" srcId="{874D66D8-507B-43F2-8D8B-470804C9678D}" destId="{F6C0089C-AFBE-4564-8BFA-716190A2F0E7}" srcOrd="0" destOrd="0" presId="urn:microsoft.com/office/officeart/2024/3/layout/hArchList1"/>
    <dgm:cxn modelId="{0A4CD657-3CD7-44DB-8557-0CEF1EDA4558}" type="presParOf" srcId="{874D66D8-507B-43F2-8D8B-470804C9678D}" destId="{1C3D5831-5A9C-42F0-ADB4-5131E32EF4EA}"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934AAA-843B-4938-A331-D5A5F4514282}">
      <dsp:nvSpPr>
        <dsp:cNvPr id="0" name=""/>
        <dsp:cNvSpPr/>
      </dsp:nvSpPr>
      <dsp:spPr>
        <a:xfrm>
          <a:off x="0" y="0"/>
          <a:ext cx="2909341" cy="391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1590" rIns="21590" bIns="21590" numCol="1" spcCol="1270" anchor="t" anchorCtr="0">
          <a:noAutofit/>
        </a:bodyPr>
        <a:lstStyle/>
        <a:p>
          <a:pPr marL="0" lvl="0" indent="0" algn="l" defTabSz="755650">
            <a:lnSpc>
              <a:spcPct val="100000"/>
            </a:lnSpc>
            <a:spcBef>
              <a:spcPct val="0"/>
            </a:spcBef>
            <a:spcAft>
              <a:spcPct val="35000"/>
            </a:spcAft>
            <a:buNone/>
            <a:defRPr b="1"/>
          </a:pPr>
          <a:r>
            <a:rPr lang="en-US" sz="1700" kern="1200" dirty="0"/>
            <a:t>Insights </a:t>
          </a:r>
          <a:r>
            <a:rPr lang="en-US" sz="1700" kern="1200" dirty="0" err="1"/>
            <a:t>generales</a:t>
          </a:r>
          <a:endParaRPr lang="en-US" sz="1700" kern="1200" dirty="0"/>
        </a:p>
      </dsp:txBody>
      <dsp:txXfrm>
        <a:off x="0" y="0"/>
        <a:ext cx="2909341" cy="391477"/>
      </dsp:txXfrm>
    </dsp:sp>
    <dsp:sp modelId="{7DA12B87-2F82-477B-804B-17BDC5A211B7}">
      <dsp:nvSpPr>
        <dsp:cNvPr id="0" name=""/>
        <dsp:cNvSpPr/>
      </dsp:nvSpPr>
      <dsp:spPr>
        <a:xfrm>
          <a:off x="0" y="391477"/>
          <a:ext cx="2909341" cy="3523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6510" rIns="16510" bIns="16510" numCol="1" spcCol="1270" anchor="t" anchorCtr="0">
          <a:noAutofit/>
        </a:bodyPr>
        <a:lstStyle/>
        <a:p>
          <a:pPr marL="0" lvl="0" indent="0" algn="l" defTabSz="577850">
            <a:lnSpc>
              <a:spcPct val="100000"/>
            </a:lnSpc>
            <a:spcBef>
              <a:spcPct val="0"/>
            </a:spcBef>
            <a:spcAft>
              <a:spcPct val="35000"/>
            </a:spcAft>
            <a:buNone/>
          </a:pPr>
          <a:r>
            <a:rPr lang="es-ES" sz="1300" b="0" i="0" kern="1200" dirty="0"/>
            <a:t>La variable </a:t>
          </a:r>
          <a:r>
            <a:rPr lang="es-ES" sz="1300" b="0" i="0" kern="1200" dirty="0" err="1"/>
            <a:t>GrLivArea</a:t>
          </a:r>
          <a:r>
            <a:rPr lang="es-ES" sz="1300" b="0" i="0" kern="1200" dirty="0"/>
            <a:t> (superficie habitable) tiene una correlación fuerte y positiva con el precio (</a:t>
          </a:r>
          <a:r>
            <a:rPr lang="es-ES" sz="1300" b="0" i="0" kern="1200" dirty="0" err="1"/>
            <a:t>SalePrice</a:t>
          </a:r>
          <a:r>
            <a:rPr lang="es-ES" sz="1300" b="0" i="0" kern="1200" dirty="0"/>
            <a:t>).</a:t>
          </a:r>
          <a:endParaRPr lang="en-US" sz="1300" kern="1200" dirty="0"/>
        </a:p>
        <a:p>
          <a:pPr marL="0" lvl="0" indent="0" algn="l" defTabSz="577850">
            <a:lnSpc>
              <a:spcPct val="100000"/>
            </a:lnSpc>
            <a:spcBef>
              <a:spcPct val="0"/>
            </a:spcBef>
            <a:spcAft>
              <a:spcPct val="35000"/>
            </a:spcAft>
            <a:buNone/>
          </a:pPr>
          <a:r>
            <a:rPr lang="es-ES" sz="1300" b="0" i="0" kern="1200"/>
            <a:t>Los barrios NAmes y CollgCr muestran los precios medianos más altos.</a:t>
          </a:r>
        </a:p>
        <a:p>
          <a:pPr marL="0" lvl="0" indent="0" algn="l" defTabSz="577850">
            <a:lnSpc>
              <a:spcPct val="100000"/>
            </a:lnSpc>
            <a:spcBef>
              <a:spcPct val="0"/>
            </a:spcBef>
            <a:spcAft>
              <a:spcPct val="35000"/>
            </a:spcAft>
            <a:buNone/>
          </a:pPr>
          <a:r>
            <a:rPr lang="es-ES" sz="1300" b="0" i="0" kern="1200"/>
            <a:t>Algunas casas presentan precios atípicamente altos (outliers), lo cual podría influir en análisis futuros.</a:t>
          </a:r>
        </a:p>
        <a:p>
          <a:pPr marL="0" lvl="0" indent="0" algn="l" defTabSz="577850">
            <a:lnSpc>
              <a:spcPct val="100000"/>
            </a:lnSpc>
            <a:spcBef>
              <a:spcPct val="0"/>
            </a:spcBef>
            <a:spcAft>
              <a:spcPct val="35000"/>
            </a:spcAft>
            <a:buNone/>
          </a:pPr>
          <a:r>
            <a:rPr lang="es-AR" sz="1300" b="0" i="0" kern="1200"/>
            <a:t>El precio por m² (Price_per_sqft) permite comparar casas de distintos tamaños de forma más justa.</a:t>
          </a:r>
        </a:p>
        <a:p>
          <a:pPr marL="0" lvl="0" indent="0" algn="l" defTabSz="577850">
            <a:lnSpc>
              <a:spcPct val="100000"/>
            </a:lnSpc>
            <a:spcBef>
              <a:spcPct val="0"/>
            </a:spcBef>
            <a:spcAft>
              <a:spcPct val="35000"/>
            </a:spcAft>
            <a:buNone/>
          </a:pPr>
          <a:r>
            <a:rPr lang="es-ES" sz="1300" b="0" i="0" kern="1200" dirty="0"/>
            <a:t>El </a:t>
          </a:r>
          <a:r>
            <a:rPr lang="es-ES" sz="1300" b="0" i="0" kern="1200" dirty="0" err="1"/>
            <a:t>dataset</a:t>
          </a:r>
          <a:r>
            <a:rPr lang="es-ES" sz="1300" b="0" i="0" kern="1200" dirty="0"/>
            <a:t> tiene algunas columnas con muchos valores faltantes, que fueron eliminadas para evitar sesgos.</a:t>
          </a:r>
        </a:p>
        <a:p>
          <a:pPr marL="0" lvl="0" indent="0" algn="l" defTabSz="577850">
            <a:lnSpc>
              <a:spcPct val="100000"/>
            </a:lnSpc>
            <a:spcBef>
              <a:spcPct val="0"/>
            </a:spcBef>
            <a:spcAft>
              <a:spcPct val="35000"/>
            </a:spcAft>
            <a:buNone/>
          </a:pPr>
          <a:r>
            <a:rPr lang="en-US" sz="1300" kern="1200"/>
            <a:t>.</a:t>
          </a:r>
          <a:endParaRPr lang="en-US" sz="1300" kern="1200" dirty="0"/>
        </a:p>
      </dsp:txBody>
      <dsp:txXfrm>
        <a:off x="0" y="391477"/>
        <a:ext cx="2909341" cy="3523297"/>
      </dsp:txXfrm>
    </dsp:sp>
    <dsp:sp modelId="{762FDACB-E203-4162-A63B-28264DEBCB13}">
      <dsp:nvSpPr>
        <dsp:cNvPr id="0" name=""/>
        <dsp:cNvSpPr/>
      </dsp:nvSpPr>
      <dsp:spPr>
        <a:xfrm>
          <a:off x="3200276" y="0"/>
          <a:ext cx="2909341" cy="391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1590" rIns="21590" bIns="21590" numCol="1" spcCol="1270" anchor="t" anchorCtr="0">
          <a:noAutofit/>
        </a:bodyPr>
        <a:lstStyle/>
        <a:p>
          <a:pPr marL="0" lvl="0" indent="0" algn="l" defTabSz="755650">
            <a:lnSpc>
              <a:spcPct val="100000"/>
            </a:lnSpc>
            <a:spcBef>
              <a:spcPct val="0"/>
            </a:spcBef>
            <a:spcAft>
              <a:spcPct val="35000"/>
            </a:spcAft>
            <a:buNone/>
            <a:defRPr b="1"/>
          </a:pPr>
          <a:r>
            <a:rPr lang="en-US" sz="1700" kern="1200" dirty="0"/>
            <a:t>Pros</a:t>
          </a:r>
        </a:p>
      </dsp:txBody>
      <dsp:txXfrm>
        <a:off x="3200276" y="0"/>
        <a:ext cx="2909341" cy="391477"/>
      </dsp:txXfrm>
    </dsp:sp>
    <dsp:sp modelId="{BAE0F3C1-64B6-4DC6-9B6F-F79522A1B75D}">
      <dsp:nvSpPr>
        <dsp:cNvPr id="0" name=""/>
        <dsp:cNvSpPr/>
      </dsp:nvSpPr>
      <dsp:spPr>
        <a:xfrm>
          <a:off x="3200276" y="391477"/>
          <a:ext cx="2909341" cy="3523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6510" rIns="16510" bIns="16510" numCol="1" spcCol="1270" anchor="t" anchorCtr="0">
          <a:noAutofit/>
        </a:bodyPr>
        <a:lstStyle/>
        <a:p>
          <a:pPr marL="0" lvl="0" indent="0" algn="l" defTabSz="577850">
            <a:lnSpc>
              <a:spcPct val="100000"/>
            </a:lnSpc>
            <a:spcBef>
              <a:spcPct val="0"/>
            </a:spcBef>
            <a:spcAft>
              <a:spcPct val="35000"/>
            </a:spcAft>
            <a:buNone/>
          </a:pPr>
          <a:r>
            <a:rPr lang="es-ES" sz="1300" b="0" i="0" kern="1200" dirty="0"/>
            <a:t>El análisis permite identificar rápidamente barrios más caros y variables que afectan al precio.</a:t>
          </a:r>
          <a:endParaRPr lang="en-US" sz="1300" kern="1200" dirty="0"/>
        </a:p>
        <a:p>
          <a:pPr marL="0" lvl="0" indent="0" algn="l" defTabSz="577850">
            <a:lnSpc>
              <a:spcPct val="100000"/>
            </a:lnSpc>
            <a:spcBef>
              <a:spcPct val="0"/>
            </a:spcBef>
            <a:spcAft>
              <a:spcPct val="35000"/>
            </a:spcAft>
            <a:buNone/>
          </a:pPr>
          <a:r>
            <a:rPr lang="es-ES" sz="1300" b="0" i="0" kern="1200"/>
            <a:t>Las transformaciones de ingeniería de atributos facilitan la comparación entre casas de distintos tamaños.</a:t>
          </a:r>
        </a:p>
        <a:p>
          <a:pPr marL="0" lvl="0" indent="0" algn="l" defTabSz="577850">
            <a:lnSpc>
              <a:spcPct val="100000"/>
            </a:lnSpc>
            <a:spcBef>
              <a:spcPct val="0"/>
            </a:spcBef>
            <a:spcAft>
              <a:spcPct val="35000"/>
            </a:spcAft>
            <a:buNone/>
          </a:pPr>
          <a:r>
            <a:rPr lang="es-ES" sz="1300" b="0" i="0" kern="1200" dirty="0"/>
            <a:t>La visualización con mapas de calor y </a:t>
          </a:r>
          <a:r>
            <a:rPr lang="es-ES" sz="1300" b="0" i="0" kern="1200" dirty="0" err="1"/>
            <a:t>scatterplots</a:t>
          </a:r>
          <a:r>
            <a:rPr lang="es-ES" sz="1300" b="0" i="0" kern="1200" dirty="0"/>
            <a:t> ayuda a entender correlaciones y relaciones clave.</a:t>
          </a:r>
        </a:p>
        <a:p>
          <a:pPr marL="0" lvl="0" indent="0" algn="l" defTabSz="577850">
            <a:lnSpc>
              <a:spcPct val="100000"/>
            </a:lnSpc>
            <a:spcBef>
              <a:spcPct val="0"/>
            </a:spcBef>
            <a:spcAft>
              <a:spcPct val="35000"/>
            </a:spcAft>
            <a:buNone/>
          </a:pPr>
          <a:r>
            <a:rPr lang="en-US" sz="1300" kern="1200"/>
            <a:t>.</a:t>
          </a:r>
          <a:endParaRPr lang="en-US" sz="1300" kern="1200" dirty="0"/>
        </a:p>
      </dsp:txBody>
      <dsp:txXfrm>
        <a:off x="3200276" y="391477"/>
        <a:ext cx="2909341" cy="3523297"/>
      </dsp:txXfrm>
    </dsp:sp>
    <dsp:sp modelId="{F6C0089C-AFBE-4564-8BFA-716190A2F0E7}">
      <dsp:nvSpPr>
        <dsp:cNvPr id="0" name=""/>
        <dsp:cNvSpPr/>
      </dsp:nvSpPr>
      <dsp:spPr>
        <a:xfrm>
          <a:off x="6400552" y="0"/>
          <a:ext cx="2909341" cy="391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1590" rIns="21590" bIns="21590" numCol="1" spcCol="1270" anchor="t" anchorCtr="0">
          <a:noAutofit/>
        </a:bodyPr>
        <a:lstStyle/>
        <a:p>
          <a:pPr marL="0" lvl="0" indent="0" algn="l" defTabSz="755650">
            <a:lnSpc>
              <a:spcPct val="100000"/>
            </a:lnSpc>
            <a:spcBef>
              <a:spcPct val="0"/>
            </a:spcBef>
            <a:spcAft>
              <a:spcPct val="35000"/>
            </a:spcAft>
            <a:buNone/>
            <a:defRPr b="1"/>
          </a:pPr>
          <a:r>
            <a:rPr lang="en-US" sz="1700" kern="1200" dirty="0"/>
            <a:t>Contras</a:t>
          </a:r>
        </a:p>
      </dsp:txBody>
      <dsp:txXfrm>
        <a:off x="6400552" y="0"/>
        <a:ext cx="2909341" cy="391477"/>
      </dsp:txXfrm>
    </dsp:sp>
    <dsp:sp modelId="{1C3D5831-5A9C-42F0-ADB4-5131E32EF4EA}">
      <dsp:nvSpPr>
        <dsp:cNvPr id="0" name=""/>
        <dsp:cNvSpPr/>
      </dsp:nvSpPr>
      <dsp:spPr>
        <a:xfrm>
          <a:off x="6400552" y="391477"/>
          <a:ext cx="2909341" cy="35232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6510" rIns="16510" bIns="16510" numCol="1" spcCol="1270" anchor="t" anchorCtr="0">
          <a:noAutofit/>
        </a:bodyPr>
        <a:lstStyle/>
        <a:p>
          <a:pPr marL="0" lvl="0" indent="0" algn="l" defTabSz="577850">
            <a:lnSpc>
              <a:spcPct val="100000"/>
            </a:lnSpc>
            <a:spcBef>
              <a:spcPct val="0"/>
            </a:spcBef>
            <a:spcAft>
              <a:spcPct val="35000"/>
            </a:spcAft>
            <a:buNone/>
          </a:pPr>
          <a:r>
            <a:rPr lang="es-ES" sz="1300" b="0" i="0" kern="1200" dirty="0"/>
            <a:t>No se realizó imputación de valores faltantes, solo eliminación de columnas. Esto podría hacer que se pierda información.</a:t>
          </a:r>
          <a:endParaRPr lang="en-US" sz="1300" kern="1200" dirty="0"/>
        </a:p>
        <a:p>
          <a:pPr marL="0" lvl="0" indent="0" algn="l" defTabSz="577850">
            <a:lnSpc>
              <a:spcPct val="100000"/>
            </a:lnSpc>
            <a:spcBef>
              <a:spcPct val="0"/>
            </a:spcBef>
            <a:spcAft>
              <a:spcPct val="35000"/>
            </a:spcAft>
            <a:buNone/>
          </a:pPr>
          <a:r>
            <a:rPr lang="es-ES" sz="1300" b="0" i="0" kern="1200"/>
            <a:t>Algunos insights podrían cambiar si se usan datos más completos o actuales.</a:t>
          </a:r>
        </a:p>
        <a:p>
          <a:pPr marL="0" lvl="0" indent="0" algn="l" defTabSz="577850">
            <a:lnSpc>
              <a:spcPct val="100000"/>
            </a:lnSpc>
            <a:spcBef>
              <a:spcPct val="0"/>
            </a:spcBef>
            <a:spcAft>
              <a:spcPct val="35000"/>
            </a:spcAft>
            <a:buNone/>
          </a:pPr>
          <a:r>
            <a:rPr lang="es-ES" sz="1300" b="0" i="0" kern="1200" dirty="0"/>
            <a:t>El análisis es descriptivo, no predictivo; no permite estimar precios de nuevas casas</a:t>
          </a:r>
        </a:p>
        <a:p>
          <a:pPr marL="0" lvl="0" indent="0" algn="l" defTabSz="577850">
            <a:lnSpc>
              <a:spcPct val="100000"/>
            </a:lnSpc>
            <a:spcBef>
              <a:spcPct val="0"/>
            </a:spcBef>
            <a:spcAft>
              <a:spcPct val="35000"/>
            </a:spcAft>
            <a:buNone/>
          </a:pPr>
          <a:r>
            <a:rPr lang="es-ES" sz="1300" b="0" i="0" kern="1200" dirty="0"/>
            <a:t>.</a:t>
          </a:r>
        </a:p>
      </dsp:txBody>
      <dsp:txXfrm>
        <a:off x="6400552" y="391477"/>
        <a:ext cx="2909341" cy="3523297"/>
      </dsp:txXfrm>
    </dsp:sp>
  </dsp:spTree>
</dsp:drawing>
</file>

<file path=ppt/diagrams/layout1.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jpeg>
</file>

<file path=ppt/media/image12.png>
</file>

<file path=ppt/media/image13.jpeg>
</file>

<file path=ppt/media/image14.jpeg>
</file>

<file path=ppt/media/image15.png>
</file>

<file path=ppt/media/image16.jpeg>
</file>

<file path=ppt/media/image17.png>
</file>

<file path=ppt/media/image18.jpeg>
</file>

<file path=ppt/media/image19.png>
</file>

<file path=ppt/media/image2.jpg>
</file>

<file path=ppt/media/image3.pn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FAA8DD-DF46-4106-889B-12DC2EE8C1ED}" type="datetimeFigureOut">
              <a:rPr lang="es-AR" smtClean="0"/>
              <a:t>29/11/2025</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3E8A51-7A6D-4891-B4E4-C9A33486A60F}" type="slidenum">
              <a:rPr lang="es-AR" smtClean="0"/>
              <a:t>‹Nº›</a:t>
            </a:fld>
            <a:endParaRPr lang="es-AR"/>
          </a:p>
        </p:txBody>
      </p:sp>
    </p:spTree>
    <p:extLst>
      <p:ext uri="{BB962C8B-B14F-4D97-AF65-F5344CB8AC3E}">
        <p14:creationId xmlns:p14="http://schemas.microsoft.com/office/powerpoint/2010/main" val="31498846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El contenido generado por IA puede ser incorrecto.
---
Esta presentación ofrece un análisis detallado del mercado inmobiliario en Ames, Iowa, explorando su contexto, oferta y demanda, dinámica de precios y perspectivas futuras. Es una guía para entender las características actuales y los posibles escenarios de desarrollo inmobiliario en esta ciudad.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1</a:t>
            </a:fld>
            <a:endParaRPr lang="es-AR"/>
          </a:p>
        </p:txBody>
      </p:sp>
    </p:spTree>
    <p:extLst>
      <p:ext uri="{BB962C8B-B14F-4D97-AF65-F5344CB8AC3E}">
        <p14:creationId xmlns:p14="http://schemas.microsoft.com/office/powerpoint/2010/main" val="10651121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
---
Elementos como la proximidad a la universidad, infraestructura, desarrollo económico y políticas locales influyen directamente en la valorización de las propiedades en el mercado de Ames.
Origen de imagen: biblioteca de contenido de Microsoft 365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10</a:t>
            </a:fld>
            <a:endParaRPr lang="es-AR"/>
          </a:p>
        </p:txBody>
      </p:sp>
    </p:spTree>
    <p:extLst>
      <p:ext uri="{BB962C8B-B14F-4D97-AF65-F5344CB8AC3E}">
        <p14:creationId xmlns:p14="http://schemas.microsoft.com/office/powerpoint/2010/main" val="31012754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
---
Existen oportunidades significativas en proyectos residenciales y comerciales, especialmente aquellos que integran innovación, sostenibilidad y responden a la demanda creciente generada por la población estudiantil y profesional.
Origen de imagen: biblioteca de contenido de Microsoft 365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11</a:t>
            </a:fld>
            <a:endParaRPr lang="es-AR"/>
          </a:p>
        </p:txBody>
      </p:sp>
    </p:spTree>
    <p:extLst>
      <p:ext uri="{BB962C8B-B14F-4D97-AF65-F5344CB8AC3E}">
        <p14:creationId xmlns:p14="http://schemas.microsoft.com/office/powerpoint/2010/main" val="27739132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1AEB3EAE-7C7D-4973-A272-22FF269BBC66}" type="slidenum">
              <a:rPr lang="es-AR" smtClean="0"/>
              <a:t>12</a:t>
            </a:fld>
            <a:endParaRPr lang="es-AR"/>
          </a:p>
        </p:txBody>
      </p:sp>
    </p:spTree>
    <p:extLst>
      <p:ext uri="{BB962C8B-B14F-4D97-AF65-F5344CB8AC3E}">
        <p14:creationId xmlns:p14="http://schemas.microsoft.com/office/powerpoint/2010/main" val="2012816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323E8A51-7A6D-4891-B4E4-C9A33486A60F}" type="slidenum">
              <a:rPr lang="es-AR" smtClean="0"/>
              <a:t>2</a:t>
            </a:fld>
            <a:endParaRPr lang="es-AR"/>
          </a:p>
        </p:txBody>
      </p:sp>
    </p:spTree>
    <p:extLst>
      <p:ext uri="{BB962C8B-B14F-4D97-AF65-F5344CB8AC3E}">
        <p14:creationId xmlns:p14="http://schemas.microsoft.com/office/powerpoint/2010/main" val="485384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
---
Ames es una ciudad con una población diversa y un entorno geográfico favorable. Su demografía incluye una significativa presencia estudiantil debido a la universidad local, lo que influye en la demanda habitacional y comercial.
Origen de imagen: biblioteca de contenido de Microsoft 365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3</a:t>
            </a:fld>
            <a:endParaRPr lang="es-AR"/>
          </a:p>
        </p:txBody>
      </p:sp>
    </p:spTree>
    <p:extLst>
      <p:ext uri="{BB962C8B-B14F-4D97-AF65-F5344CB8AC3E}">
        <p14:creationId xmlns:p14="http://schemas.microsoft.com/office/powerpoint/2010/main" val="1496208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
---
El mercado inmobiliario en Ames ofrece una variedad de propiedades, incluyendo viviendas unifamiliares, apartamentos, condominios, y espacios comerciales, que satisfacen diferentes segmentos de la población y usos.
Origen de imagen: biblioteca de contenido de Microsoft 365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4</a:t>
            </a:fld>
            <a:endParaRPr lang="es-AR"/>
          </a:p>
        </p:txBody>
      </p:sp>
    </p:spTree>
    <p:extLst>
      <p:ext uri="{BB962C8B-B14F-4D97-AF65-F5344CB8AC3E}">
        <p14:creationId xmlns:p14="http://schemas.microsoft.com/office/powerpoint/2010/main" val="208722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
---
Diversos factores como el crecimiento poblacional, la presencia universitaria, políticas urbanísticas y condiciones económicas locales afectan el comportamiento y las tendencias del mercado inmobiliario en Ames.
Origen de imagen: biblioteca de contenido de Microsoft 365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5</a:t>
            </a:fld>
            <a:endParaRPr lang="es-AR"/>
          </a:p>
        </p:txBody>
      </p:sp>
    </p:spTree>
    <p:extLst>
      <p:ext uri="{BB962C8B-B14F-4D97-AF65-F5344CB8AC3E}">
        <p14:creationId xmlns:p14="http://schemas.microsoft.com/office/powerpoint/2010/main" val="24103353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
---
Los precios en Ames han mostrado tendencias de crecimiento moderado, reflejando la estabilidad económica y la demanda sostenida, con variaciones según la ubicación y tipo de propiedad.
Origen de imagen: biblioteca de contenido de Microsoft 365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6</a:t>
            </a:fld>
            <a:endParaRPr lang="es-AR"/>
          </a:p>
        </p:txBody>
      </p:sp>
    </p:spTree>
    <p:extLst>
      <p:ext uri="{BB962C8B-B14F-4D97-AF65-F5344CB8AC3E}">
        <p14:creationId xmlns:p14="http://schemas.microsoft.com/office/powerpoint/2010/main" val="29161981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
---
Se observan tendencias hacia proyectos de mayor densidad, sostenibilidad y modernización, con nuevos desarrollos que responden a la demanda de espacios funcionales y adaptados a las necesidades actuales de los residentes.
Origen de imagen: biblioteca de contenido de Microsoft 365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7</a:t>
            </a:fld>
            <a:endParaRPr lang="es-AR"/>
          </a:p>
        </p:txBody>
      </p:sp>
    </p:spTree>
    <p:extLst>
      <p:ext uri="{BB962C8B-B14F-4D97-AF65-F5344CB8AC3E}">
        <p14:creationId xmlns:p14="http://schemas.microsoft.com/office/powerpoint/2010/main" val="23084662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
---
La presencia de la universidad de Iowa State genera una demanda constante y particular, tanto en alquileres temporales como en compra de vivienda, influyendo en la dinámica y estabilidad del mercado inmobiliario local.
Origen de imagen: biblioteca de contenido de Microsoft 365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8</a:t>
            </a:fld>
            <a:endParaRPr lang="es-AR"/>
          </a:p>
        </p:txBody>
      </p:sp>
    </p:spTree>
    <p:extLst>
      <p:ext uri="{BB962C8B-B14F-4D97-AF65-F5344CB8AC3E}">
        <p14:creationId xmlns:p14="http://schemas.microsoft.com/office/powerpoint/2010/main" val="24415651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
---
Las zonas residenciales y comerciales están estratégicamente ubicadas para aprovechar la infraestructura y accesibilidad, con un crecimiento equilibrado que favorece la habitabilidad y el desarrollo económico local.
Origen de imagen: biblioteca de contenido de Microsoft 365
</a:t>
            </a:r>
          </a:p>
        </p:txBody>
      </p:sp>
      <p:sp>
        <p:nvSpPr>
          <p:cNvPr id="4" name="Marcador de número de diapositiva 3"/>
          <p:cNvSpPr>
            <a:spLocks noGrp="1"/>
          </p:cNvSpPr>
          <p:nvPr>
            <p:ph type="sldNum" sz="quarter" idx="5"/>
          </p:nvPr>
        </p:nvSpPr>
        <p:spPr/>
        <p:txBody>
          <a:bodyPr/>
          <a:lstStyle/>
          <a:p>
            <a:fld id="{1AEB3EAE-7C7D-4973-A272-22FF269BBC66}" type="slidenum">
              <a:rPr lang="es-AR" smtClean="0"/>
              <a:t>9</a:t>
            </a:fld>
            <a:endParaRPr lang="es-AR"/>
          </a:p>
        </p:txBody>
      </p:sp>
    </p:spTree>
    <p:extLst>
      <p:ext uri="{BB962C8B-B14F-4D97-AF65-F5344CB8AC3E}">
        <p14:creationId xmlns:p14="http://schemas.microsoft.com/office/powerpoint/2010/main" val="33456136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ítulo 1">
    <p:bg>
      <p:bgPr>
        <a:solidFill>
          <a:schemeClr val="accent2"/>
        </a:solidFill>
        <a:effectLst/>
      </p:bgPr>
    </p:bg>
    <p:spTree>
      <p:nvGrpSpPr>
        <p:cNvPr id="1" name=""/>
        <p:cNvGrpSpPr/>
        <p:nvPr/>
      </p:nvGrpSpPr>
      <p:grpSpPr>
        <a:xfrm>
          <a:off x="0" y="0"/>
          <a:ext cx="0" cy="0"/>
          <a:chOff x="0" y="0"/>
          <a:chExt cx="0" cy="0"/>
        </a:xfrm>
      </p:grpSpPr>
      <p:grpSp>
        <p:nvGrpSpPr>
          <p:cNvPr id="16" name="Grupo 15">
            <a:extLst>
              <a:ext uri="{FF2B5EF4-FFF2-40B4-BE49-F238E27FC236}">
                <a16:creationId xmlns:a16="http://schemas.microsoft.com/office/drawing/2014/main" id="{4AD6FAED-931D-338C-E50C-0434E17D2070}"/>
              </a:ext>
            </a:extLst>
          </p:cNvPr>
          <p:cNvGrpSpPr/>
          <p:nvPr/>
        </p:nvGrpSpPr>
        <p:grpSpPr>
          <a:xfrm>
            <a:off x="452064" y="492893"/>
            <a:ext cx="11287872" cy="5876422"/>
            <a:chOff x="521208" y="647905"/>
            <a:chExt cx="11365969" cy="5565740"/>
          </a:xfrm>
        </p:grpSpPr>
        <p:sp>
          <p:nvSpPr>
            <p:cNvPr id="17" name="Forma 4">
              <a:extLst>
                <a:ext uri="{FF2B5EF4-FFF2-40B4-BE49-F238E27FC236}">
                  <a16:creationId xmlns:a16="http://schemas.microsoft.com/office/drawing/2014/main" id="{DCDA1A87-281E-F540-3953-07E4B8710512}"/>
                </a:ext>
              </a:extLst>
            </p:cNvPr>
            <p:cNvSpPr/>
            <p:nvPr/>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8" name="Forma 3">
              <a:extLst>
                <a:ext uri="{FF2B5EF4-FFF2-40B4-BE49-F238E27FC236}">
                  <a16:creationId xmlns:a16="http://schemas.microsoft.com/office/drawing/2014/main" id="{F1382C23-9234-800E-14C4-49DD5B4A2DF1}"/>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4" name="Grupo 3">
            <a:extLst>
              <a:ext uri="{FF2B5EF4-FFF2-40B4-BE49-F238E27FC236}">
                <a16:creationId xmlns:a16="http://schemas.microsoft.com/office/drawing/2014/main" id="{5B67FC65-5AAF-6A23-5752-1C26B207DC72}"/>
              </a:ext>
            </a:extLst>
          </p:cNvPr>
          <p:cNvGrpSpPr/>
          <p:nvPr userDrawn="1"/>
        </p:nvGrpSpPr>
        <p:grpSpPr>
          <a:xfrm>
            <a:off x="452064" y="492893"/>
            <a:ext cx="11287872" cy="5876422"/>
            <a:chOff x="521208" y="647905"/>
            <a:chExt cx="11365969" cy="5565740"/>
          </a:xfrm>
        </p:grpSpPr>
        <p:sp>
          <p:nvSpPr>
            <p:cNvPr id="5" name="Forma 2">
              <a:extLst>
                <a:ext uri="{FF2B5EF4-FFF2-40B4-BE49-F238E27FC236}">
                  <a16:creationId xmlns:a16="http://schemas.microsoft.com/office/drawing/2014/main" id="{043EAAF4-DE2D-970B-4D15-6D36EEAC1744}"/>
                </a:ext>
              </a:extLst>
            </p:cNvPr>
            <p:cNvSpPr/>
            <p:nvPr userDrawn="1"/>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Forma 1">
              <a:extLst>
                <a:ext uri="{FF2B5EF4-FFF2-40B4-BE49-F238E27FC236}">
                  <a16:creationId xmlns:a16="http://schemas.microsoft.com/office/drawing/2014/main" id="{496DF73D-E4E2-469F-D426-591823D792A6}"/>
                </a:ext>
              </a:extLst>
            </p:cNvPr>
            <p:cNvSpPr/>
            <p:nvPr userDrawn="1"/>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2768239" y="4473553"/>
            <a:ext cx="6655522" cy="1545336"/>
          </a:xfrm>
        </p:spPr>
        <p:txBody>
          <a:bodyPr rtlCol="0" anchor="t">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2356505" y="733849"/>
            <a:ext cx="7478991" cy="3450590"/>
          </a:xfrm>
        </p:spPr>
        <p:txBody>
          <a:bodyPr rtlCol="0" anchor="b">
            <a:normAutofit/>
          </a:bodyPr>
          <a:lstStyle>
            <a:lvl1pPr algn="ctr">
              <a:defRPr sz="7000"/>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347908444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Agenda">
    <p:bg>
      <p:bgPr>
        <a:solidFill>
          <a:schemeClr val="accent4"/>
        </a:solidFill>
        <a:effectLst/>
      </p:bgPr>
    </p:bg>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2111838C-ADEB-63D6-26D9-13AF7ADE8A78}"/>
              </a:ext>
            </a:extLst>
          </p:cNvPr>
          <p:cNvGrpSpPr/>
          <p:nvPr/>
        </p:nvGrpSpPr>
        <p:grpSpPr>
          <a:xfrm>
            <a:off x="10366671" y="307663"/>
            <a:ext cx="3650657" cy="3700457"/>
            <a:chOff x="9335008" y="164592"/>
            <a:chExt cx="6042545" cy="6124973"/>
          </a:xfrm>
        </p:grpSpPr>
        <p:sp>
          <p:nvSpPr>
            <p:cNvPr id="4" name="Forma">
              <a:extLst>
                <a:ext uri="{FF2B5EF4-FFF2-40B4-BE49-F238E27FC236}">
                  <a16:creationId xmlns:a16="http://schemas.microsoft.com/office/drawing/2014/main" id="{20B6338A-BF0F-2313-C4E5-314325CF8BE8}"/>
                </a:ext>
              </a:extLst>
            </p:cNvPr>
            <p:cNvSpPr/>
            <p:nvPr/>
          </p:nvSpPr>
          <p:spPr>
            <a:xfrm>
              <a:off x="9427861" y="339873"/>
              <a:ext cx="5949692" cy="5949692"/>
            </a:xfrm>
            <a:prstGeom prst="ellipse">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5" name="Forma">
              <a:extLst>
                <a:ext uri="{FF2B5EF4-FFF2-40B4-BE49-F238E27FC236}">
                  <a16:creationId xmlns:a16="http://schemas.microsoft.com/office/drawing/2014/main" id="{133CAE6E-EAED-E0BA-3B7D-856F5E0E8B3D}"/>
                </a:ext>
              </a:extLst>
            </p:cNvPr>
            <p:cNvSpPr/>
            <p:nvPr/>
          </p:nvSpPr>
          <p:spPr>
            <a:xfrm>
              <a:off x="9335008" y="164592"/>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grpSp>
      <p:grpSp>
        <p:nvGrpSpPr>
          <p:cNvPr id="6" name="Grupo 5">
            <a:extLst>
              <a:ext uri="{FF2B5EF4-FFF2-40B4-BE49-F238E27FC236}">
                <a16:creationId xmlns:a16="http://schemas.microsoft.com/office/drawing/2014/main" id="{7221AEEC-FE51-113A-42A2-CFA0C77AC6EF}"/>
              </a:ext>
            </a:extLst>
          </p:cNvPr>
          <p:cNvGrpSpPr/>
          <p:nvPr/>
        </p:nvGrpSpPr>
        <p:grpSpPr>
          <a:xfrm>
            <a:off x="8876520" y="3790309"/>
            <a:ext cx="2626859" cy="2662693"/>
            <a:chOff x="9335008" y="164592"/>
            <a:chExt cx="6042545" cy="6124973"/>
          </a:xfrm>
        </p:grpSpPr>
        <p:sp>
          <p:nvSpPr>
            <p:cNvPr id="8" name="Forma">
              <a:extLst>
                <a:ext uri="{FF2B5EF4-FFF2-40B4-BE49-F238E27FC236}">
                  <a16:creationId xmlns:a16="http://schemas.microsoft.com/office/drawing/2014/main" id="{394E3C3F-1816-18C0-8AF1-8F606BFDE353}"/>
                </a:ext>
              </a:extLst>
            </p:cNvPr>
            <p:cNvSpPr/>
            <p:nvPr/>
          </p:nvSpPr>
          <p:spPr>
            <a:xfrm>
              <a:off x="9427861" y="339873"/>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Forma">
              <a:extLst>
                <a:ext uri="{FF2B5EF4-FFF2-40B4-BE49-F238E27FC236}">
                  <a16:creationId xmlns:a16="http://schemas.microsoft.com/office/drawing/2014/main" id="{09A7CB0C-D02A-0482-2950-D29D23913B78}"/>
                </a:ext>
              </a:extLst>
            </p:cNvPr>
            <p:cNvSpPr/>
            <p:nvPr/>
          </p:nvSpPr>
          <p:spPr>
            <a:xfrm>
              <a:off x="9335008" y="164592"/>
              <a:ext cx="5949692" cy="5949692"/>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grpSp>
      <p:sp>
        <p:nvSpPr>
          <p:cNvPr id="30" name="Marcador de fecha 3">
            <a:extLst>
              <a:ext uri="{FF2B5EF4-FFF2-40B4-BE49-F238E27FC236}">
                <a16:creationId xmlns:a16="http://schemas.microsoft.com/office/drawing/2014/main" id="{775E6E67-B705-438A-3157-9FAFB486AB35}"/>
              </a:ext>
            </a:extLst>
          </p:cNvPr>
          <p:cNvSpPr>
            <a:spLocks noGrp="1"/>
          </p:cNvSpPr>
          <p:nvPr>
            <p:ph type="dt" sz="half" idx="2"/>
          </p:nvPr>
        </p:nvSpPr>
        <p:spPr>
          <a:xfrm>
            <a:off x="612647" y="6453002"/>
            <a:ext cx="3494314" cy="365125"/>
          </a:xfrm>
          <a:prstGeom prst="rect">
            <a:avLst/>
          </a:prstGeom>
        </p:spPr>
        <p:txBody>
          <a:bodyPr rtlCol="0"/>
          <a:lstStyle>
            <a:lvl1pPr>
              <a:defRPr sz="1200">
                <a:solidFill>
                  <a:schemeClr val="tx1"/>
                </a:solidFill>
              </a:defRPr>
            </a:lvl1pPr>
          </a:lstStyle>
          <a:p>
            <a:pPr rtl="0"/>
            <a:endParaRPr lang="en-US"/>
          </a:p>
        </p:txBody>
      </p:sp>
      <p:sp>
        <p:nvSpPr>
          <p:cNvPr id="31" name="Marcador de pie de página 4">
            <a:extLst>
              <a:ext uri="{FF2B5EF4-FFF2-40B4-BE49-F238E27FC236}">
                <a16:creationId xmlns:a16="http://schemas.microsoft.com/office/drawing/2014/main" id="{BD0F76B1-559F-8954-20E8-36B7DDEC3449}"/>
              </a:ext>
            </a:extLst>
          </p:cNvPr>
          <p:cNvSpPr>
            <a:spLocks noGrp="1"/>
          </p:cNvSpPr>
          <p:nvPr>
            <p:ph type="ftr" sz="quarter" idx="3"/>
          </p:nvPr>
        </p:nvSpPr>
        <p:spPr>
          <a:xfrm>
            <a:off x="8394504" y="6453002"/>
            <a:ext cx="2805405" cy="365125"/>
          </a:xfrm>
          <a:prstGeom prst="rect">
            <a:avLst/>
          </a:prstGeom>
        </p:spPr>
        <p:txBody>
          <a:bodyPr rtlCol="0"/>
          <a:lstStyle>
            <a:lvl1pPr>
              <a:defRPr sz="1200">
                <a:solidFill>
                  <a:schemeClr val="tx1"/>
                </a:solidFill>
              </a:defRPr>
            </a:lvl1pPr>
          </a:lstStyle>
          <a:p>
            <a:pPr rtl="0"/>
            <a:endParaRPr lang="en-US"/>
          </a:p>
        </p:txBody>
      </p:sp>
      <p:sp>
        <p:nvSpPr>
          <p:cNvPr id="32" name="Marcador de número de diapositiva 5">
            <a:extLst>
              <a:ext uri="{FF2B5EF4-FFF2-40B4-BE49-F238E27FC236}">
                <a16:creationId xmlns:a16="http://schemas.microsoft.com/office/drawing/2014/main" id="{FD894493-8572-6DB5-5FEB-3D8705FE62A0}"/>
              </a:ext>
            </a:extLst>
          </p:cNvPr>
          <p:cNvSpPr>
            <a:spLocks noGrp="1"/>
          </p:cNvSpPr>
          <p:nvPr>
            <p:ph type="sldNum" sz="quarter" idx="4"/>
          </p:nvPr>
        </p:nvSpPr>
        <p:spPr>
          <a:xfrm>
            <a:off x="11150145" y="6453002"/>
            <a:ext cx="429207" cy="365125"/>
          </a:xfrm>
          <a:prstGeom prst="rect">
            <a:avLst/>
          </a:prstGeom>
        </p:spPr>
        <p:txBody>
          <a:bodyPr rtlCol="0"/>
          <a:lstStyle>
            <a:lvl1pPr>
              <a:defRPr sz="1200">
                <a:solidFill>
                  <a:schemeClr val="tx1"/>
                </a:solidFill>
              </a:defRPr>
            </a:lvl1pPr>
          </a:lstStyle>
          <a:p>
            <a:pPr rtl="0"/>
            <a:fld id="{CC057153-B650-4DEB-B370-79DDCFDCE934}" type="slidenum">
              <a:rPr lang="en-US" smtClean="0"/>
              <a:pPr rtl="0"/>
              <a:t>‹Nº›</a:t>
            </a:fld>
            <a:endParaRPr lang="en-US"/>
          </a:p>
        </p:txBody>
      </p:sp>
      <p:sp>
        <p:nvSpPr>
          <p:cNvPr id="7" name="Marcador de contenido 6">
            <a:extLst>
              <a:ext uri="{FF2B5EF4-FFF2-40B4-BE49-F238E27FC236}">
                <a16:creationId xmlns:a16="http://schemas.microsoft.com/office/drawing/2014/main" id="{28C8B19A-6FC1-2B71-0BFB-9274CBF396B9}"/>
              </a:ext>
            </a:extLst>
          </p:cNvPr>
          <p:cNvSpPr>
            <a:spLocks noGrp="1"/>
          </p:cNvSpPr>
          <p:nvPr>
            <p:ph sz="quarter" idx="13"/>
          </p:nvPr>
        </p:nvSpPr>
        <p:spPr>
          <a:xfrm>
            <a:off x="612647" y="2333860"/>
            <a:ext cx="8125692" cy="3689909"/>
          </a:xfrm>
        </p:spPr>
        <p:txBody>
          <a:bodyPr rtlCol="0">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400">
                <a:solidFill>
                  <a:schemeClr val="tx1"/>
                </a:solidFill>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2" name="Título 1">
            <a:extLst>
              <a:ext uri="{FF2B5EF4-FFF2-40B4-BE49-F238E27FC236}">
                <a16:creationId xmlns:a16="http://schemas.microsoft.com/office/drawing/2014/main" id="{4E4019F8-742E-9EEF-F591-C9666AC32AF1}"/>
              </a:ext>
            </a:extLst>
          </p:cNvPr>
          <p:cNvSpPr>
            <a:spLocks noGrp="1"/>
          </p:cNvSpPr>
          <p:nvPr>
            <p:ph type="title"/>
          </p:nvPr>
        </p:nvSpPr>
        <p:spPr>
          <a:xfrm>
            <a:off x="612647" y="664108"/>
            <a:ext cx="8125692" cy="1554480"/>
          </a:xfrm>
        </p:spPr>
        <p:txBody>
          <a:bodyPr rtlCol="0" anchor="b">
            <a:normAutofit/>
          </a:bodyPr>
          <a:lstStyle>
            <a:lvl1pPr>
              <a:defRPr sz="4400">
                <a:solidFill>
                  <a:schemeClr val="tx1"/>
                </a:solidFill>
              </a:defRPr>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3463273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ítulo, contenido 1 (máx.)">
    <p:bg>
      <p:bgPr>
        <a:solidFill>
          <a:schemeClr val="accent1"/>
        </a:solidFill>
        <a:effectLst/>
      </p:bgPr>
    </p:bg>
    <p:spTree>
      <p:nvGrpSpPr>
        <p:cNvPr id="1" name=""/>
        <p:cNvGrpSpPr/>
        <p:nvPr/>
      </p:nvGrpSpPr>
      <p:grpSpPr>
        <a:xfrm>
          <a:off x="0" y="0"/>
          <a:ext cx="0" cy="0"/>
          <a:chOff x="0" y="0"/>
          <a:chExt cx="0" cy="0"/>
        </a:xfrm>
      </p:grpSpPr>
      <p:sp>
        <p:nvSpPr>
          <p:cNvPr id="30" name="Marcador de fecha 3">
            <a:extLst>
              <a:ext uri="{FF2B5EF4-FFF2-40B4-BE49-F238E27FC236}">
                <a16:creationId xmlns:a16="http://schemas.microsoft.com/office/drawing/2014/main" id="{29ED1FCF-34AE-55B5-7EA2-DCC3B58B4414}"/>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31" name="Marcador de pie de página 4">
            <a:extLst>
              <a:ext uri="{FF2B5EF4-FFF2-40B4-BE49-F238E27FC236}">
                <a16:creationId xmlns:a16="http://schemas.microsoft.com/office/drawing/2014/main" id="{114D0EE2-5EA4-6FAC-3193-C269426CBCE9}"/>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32" name="Marcador de número de diapositiva 5">
            <a:extLst>
              <a:ext uri="{FF2B5EF4-FFF2-40B4-BE49-F238E27FC236}">
                <a16:creationId xmlns:a16="http://schemas.microsoft.com/office/drawing/2014/main" id="{FE12886A-E7A1-1207-B7DC-D3AC7E41929D}"/>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3" name="Marcador de contenido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rtlCol="0" anchor="ctr">
            <a:normAutofit/>
          </a:bodyPr>
          <a:lstStyle>
            <a:lvl1pPr>
              <a:defRPr sz="2400"/>
            </a:lvl1pPr>
          </a:lstStyle>
          <a:p>
            <a:pPr rtl="0"/>
            <a:r>
              <a:rPr lang="es"/>
              <a:t>Haga clic para modificar el estilo de título del patrón</a:t>
            </a:r>
          </a:p>
        </p:txBody>
      </p:sp>
    </p:spTree>
    <p:extLst>
      <p:ext uri="{BB962C8B-B14F-4D97-AF65-F5344CB8AC3E}">
        <p14:creationId xmlns:p14="http://schemas.microsoft.com/office/powerpoint/2010/main" val="33315110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Solo contenido (máx.)">
    <p:bg>
      <p:bgPr>
        <a:solidFill>
          <a:schemeClr val="accent1"/>
        </a:solidFill>
        <a:effectLst/>
      </p:bgPr>
    </p:bg>
    <p:spTree>
      <p:nvGrpSpPr>
        <p:cNvPr id="1" name=""/>
        <p:cNvGrpSpPr/>
        <p:nvPr/>
      </p:nvGrpSpPr>
      <p:grpSpPr>
        <a:xfrm>
          <a:off x="0" y="0"/>
          <a:ext cx="0" cy="0"/>
          <a:chOff x="0" y="0"/>
          <a:chExt cx="0" cy="0"/>
        </a:xfrm>
      </p:grpSpPr>
      <p:sp>
        <p:nvSpPr>
          <p:cNvPr id="24" name="Marcador de fecha 3">
            <a:extLst>
              <a:ext uri="{FF2B5EF4-FFF2-40B4-BE49-F238E27FC236}">
                <a16:creationId xmlns:a16="http://schemas.microsoft.com/office/drawing/2014/main" id="{7DDCF610-E7A8-B78E-E6A1-2F16A574A4D2}"/>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25" name="Marcador de pie de página 4">
            <a:extLst>
              <a:ext uri="{FF2B5EF4-FFF2-40B4-BE49-F238E27FC236}">
                <a16:creationId xmlns:a16="http://schemas.microsoft.com/office/drawing/2014/main" id="{6D2CAE9F-804A-89E2-38FC-0C0A06744696}"/>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26" name="Marcador de número de diapositiva 5">
            <a:extLst>
              <a:ext uri="{FF2B5EF4-FFF2-40B4-BE49-F238E27FC236}">
                <a16:creationId xmlns:a16="http://schemas.microsoft.com/office/drawing/2014/main" id="{B797BD51-163B-4405-6E5E-5631C02C11CB}"/>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3" name="Marcador de contenido 2">
            <a:extLst>
              <a:ext uri="{FF2B5EF4-FFF2-40B4-BE49-F238E27FC236}">
                <a16:creationId xmlns:a16="http://schemas.microsoft.com/office/drawing/2014/main" id="{6C2DD052-3E45-E789-01F8-33250024ECBD}"/>
              </a:ext>
            </a:extLst>
          </p:cNvPr>
          <p:cNvSpPr>
            <a:spLocks noGrp="1"/>
          </p:cNvSpPr>
          <p:nvPr>
            <p:ph idx="1"/>
          </p:nvPr>
        </p:nvSpPr>
        <p:spPr>
          <a:xfrm>
            <a:off x="137159" y="367091"/>
            <a:ext cx="11924209" cy="6123818"/>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rtlCol="0" anchor="ctr">
            <a:normAutofit/>
          </a:bodyPr>
          <a:lstStyle>
            <a:lvl1pPr>
              <a:defRPr sz="2400"/>
            </a:lvl1pPr>
          </a:lstStyle>
          <a:p>
            <a:pPr rtl="0"/>
            <a:r>
              <a:rPr lang="es"/>
              <a:t>Haga clic para modificar el estilo de título del patrón</a:t>
            </a:r>
          </a:p>
        </p:txBody>
      </p:sp>
    </p:spTree>
    <p:extLst>
      <p:ext uri="{BB962C8B-B14F-4D97-AF65-F5344CB8AC3E}">
        <p14:creationId xmlns:p14="http://schemas.microsoft.com/office/powerpoint/2010/main" val="20253382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ítulo, contenido 1">
    <p:bg>
      <p:bgPr>
        <a:solidFill>
          <a:schemeClr val="accent1"/>
        </a:solidFill>
        <a:effectLst/>
      </p:bgPr>
    </p:bg>
    <p:spTree>
      <p:nvGrpSpPr>
        <p:cNvPr id="1" name=""/>
        <p:cNvGrpSpPr/>
        <p:nvPr/>
      </p:nvGrpSpPr>
      <p:grpSpPr>
        <a:xfrm>
          <a:off x="0" y="0"/>
          <a:ext cx="0" cy="0"/>
          <a:chOff x="0" y="0"/>
          <a:chExt cx="0" cy="0"/>
        </a:xfrm>
      </p:grpSpPr>
      <p:sp>
        <p:nvSpPr>
          <p:cNvPr id="31" name="Marcador de fecha 3">
            <a:extLst>
              <a:ext uri="{FF2B5EF4-FFF2-40B4-BE49-F238E27FC236}">
                <a16:creationId xmlns:a16="http://schemas.microsoft.com/office/drawing/2014/main" id="{73ACA242-A16B-6DFD-762A-068D96E18367}"/>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32" name="Marcador de pie de página 4">
            <a:extLst>
              <a:ext uri="{FF2B5EF4-FFF2-40B4-BE49-F238E27FC236}">
                <a16:creationId xmlns:a16="http://schemas.microsoft.com/office/drawing/2014/main" id="{35E03151-BE16-A5AE-E74B-E71D2EEA3D09}"/>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33" name="Marcador de número de diapositiva 5">
            <a:extLst>
              <a:ext uri="{FF2B5EF4-FFF2-40B4-BE49-F238E27FC236}">
                <a16:creationId xmlns:a16="http://schemas.microsoft.com/office/drawing/2014/main" id="{3096065C-6125-F83A-9705-9A6ABBF1F41D}"/>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3" name="Marcador de contenido 2">
            <a:extLst>
              <a:ext uri="{FF2B5EF4-FFF2-40B4-BE49-F238E27FC236}">
                <a16:creationId xmlns:a16="http://schemas.microsoft.com/office/drawing/2014/main" id="{6C2DD052-3E45-E789-01F8-33250024ECBD}"/>
              </a:ext>
            </a:extLst>
          </p:cNvPr>
          <p:cNvSpPr>
            <a:spLocks noGrp="1"/>
          </p:cNvSpPr>
          <p:nvPr>
            <p:ph idx="1"/>
          </p:nvPr>
        </p:nvSpPr>
        <p:spPr>
          <a:xfrm>
            <a:off x="612647" y="2249714"/>
            <a:ext cx="10966706" cy="4059646"/>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612647" y="877456"/>
            <a:ext cx="10966705" cy="1132258"/>
          </a:xfrm>
        </p:spPr>
        <p:txBody>
          <a:bodyPr rtlCol="0"/>
          <a:lstStyle/>
          <a:p>
            <a:pPr rtl="0"/>
            <a:r>
              <a:rPr lang="es"/>
              <a:t>Haga clic para modificar el estilo de título del patrón</a:t>
            </a:r>
          </a:p>
        </p:txBody>
      </p:sp>
    </p:spTree>
    <p:extLst>
      <p:ext uri="{BB962C8B-B14F-4D97-AF65-F5344CB8AC3E}">
        <p14:creationId xmlns:p14="http://schemas.microsoft.com/office/powerpoint/2010/main" val="23623850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ítulo, contenido 2">
    <p:bg>
      <p:bgPr>
        <a:solidFill>
          <a:schemeClr val="accent3"/>
        </a:solidFill>
        <a:effectLst/>
      </p:bgPr>
    </p:bg>
    <p:spTree>
      <p:nvGrpSpPr>
        <p:cNvPr id="1" name=""/>
        <p:cNvGrpSpPr/>
        <p:nvPr/>
      </p:nvGrpSpPr>
      <p:grpSpPr>
        <a:xfrm>
          <a:off x="0" y="0"/>
          <a:ext cx="0" cy="0"/>
          <a:chOff x="0" y="0"/>
          <a:chExt cx="0" cy="0"/>
        </a:xfrm>
      </p:grpSpPr>
      <p:grpSp>
        <p:nvGrpSpPr>
          <p:cNvPr id="35" name="Grupo 34">
            <a:extLst>
              <a:ext uri="{FF2B5EF4-FFF2-40B4-BE49-F238E27FC236}">
                <a16:creationId xmlns:a16="http://schemas.microsoft.com/office/drawing/2014/main" id="{7744A8A6-B09A-3C25-2DA9-92129860EDBD}"/>
              </a:ext>
            </a:extLst>
          </p:cNvPr>
          <p:cNvGrpSpPr/>
          <p:nvPr/>
        </p:nvGrpSpPr>
        <p:grpSpPr>
          <a:xfrm>
            <a:off x="858371" y="1538141"/>
            <a:ext cx="5594950" cy="3781718"/>
            <a:chOff x="521208" y="647905"/>
            <a:chExt cx="11365969" cy="5565740"/>
          </a:xfrm>
        </p:grpSpPr>
        <p:sp>
          <p:nvSpPr>
            <p:cNvPr id="36" name="Forma">
              <a:extLst>
                <a:ext uri="{FF2B5EF4-FFF2-40B4-BE49-F238E27FC236}">
                  <a16:creationId xmlns:a16="http://schemas.microsoft.com/office/drawing/2014/main" id="{18600D5A-4CF6-D9F9-1A3A-5136CC2CE45D}"/>
                </a:ext>
              </a:extLst>
            </p:cNvPr>
            <p:cNvSpPr/>
            <p:nvPr/>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37" name="Forma">
              <a:extLst>
                <a:ext uri="{FF2B5EF4-FFF2-40B4-BE49-F238E27FC236}">
                  <a16:creationId xmlns:a16="http://schemas.microsoft.com/office/drawing/2014/main" id="{69249D5A-EA70-0210-8234-7481C00A91D0}"/>
                </a:ext>
              </a:extLst>
            </p:cNvPr>
            <p:cNvSpPr/>
            <p:nvPr/>
          </p:nvSpPr>
          <p:spPr>
            <a:xfrm>
              <a:off x="521208" y="647905"/>
              <a:ext cx="11047664" cy="5370983"/>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44" name="Marcador de fecha 3">
            <a:extLst>
              <a:ext uri="{FF2B5EF4-FFF2-40B4-BE49-F238E27FC236}">
                <a16:creationId xmlns:a16="http://schemas.microsoft.com/office/drawing/2014/main" id="{80049690-5071-BD55-097B-94E1C622C696}"/>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45" name="Marcador de pie de página 4">
            <a:extLst>
              <a:ext uri="{FF2B5EF4-FFF2-40B4-BE49-F238E27FC236}">
                <a16:creationId xmlns:a16="http://schemas.microsoft.com/office/drawing/2014/main" id="{BD4CD991-3BD0-96BF-8EFE-2704DC4AF585}"/>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46" name="Marcador de número de diapositiva 5">
            <a:extLst>
              <a:ext uri="{FF2B5EF4-FFF2-40B4-BE49-F238E27FC236}">
                <a16:creationId xmlns:a16="http://schemas.microsoft.com/office/drawing/2014/main" id="{2D7AB2FB-45CB-9650-D69B-C25425E33E8E}"/>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7D633F00-464B-3088-812A-40496FD1021A}"/>
              </a:ext>
            </a:extLst>
          </p:cNvPr>
          <p:cNvSpPr>
            <a:spLocks noGrp="1"/>
          </p:cNvSpPr>
          <p:nvPr>
            <p:ph sz="quarter" idx="13"/>
          </p:nvPr>
        </p:nvSpPr>
        <p:spPr>
          <a:xfrm>
            <a:off x="7028878" y="2129872"/>
            <a:ext cx="4304752" cy="2454797"/>
          </a:xfrm>
        </p:spPr>
        <p:txBody>
          <a:bodyPr rtlCol="0" anchor="ct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1409675" y="2129873"/>
            <a:ext cx="4325112" cy="2454796"/>
          </a:xfrm>
        </p:spPr>
        <p:txBody>
          <a:bodyPr rtlCol="0" anchor="ctr">
            <a:normAutofit/>
          </a:bodyPr>
          <a:lstStyle>
            <a:lvl1pPr algn="ctr">
              <a:defRPr sz="4400"/>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33850748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ítulo, contenido 3">
    <p:bg>
      <p:bgPr>
        <a:solidFill>
          <a:schemeClr val="tx2"/>
        </a:solidFill>
        <a:effectLst/>
      </p:bgPr>
    </p:bg>
    <p:spTree>
      <p:nvGrpSpPr>
        <p:cNvPr id="1" name=""/>
        <p:cNvGrpSpPr/>
        <p:nvPr/>
      </p:nvGrpSpPr>
      <p:grpSpPr>
        <a:xfrm>
          <a:off x="0" y="0"/>
          <a:ext cx="0" cy="0"/>
          <a:chOff x="0" y="0"/>
          <a:chExt cx="0" cy="0"/>
        </a:xfrm>
      </p:grpSpPr>
      <p:grpSp>
        <p:nvGrpSpPr>
          <p:cNvPr id="27" name="Grupo 26">
            <a:extLst>
              <a:ext uri="{FF2B5EF4-FFF2-40B4-BE49-F238E27FC236}">
                <a16:creationId xmlns:a16="http://schemas.microsoft.com/office/drawing/2014/main" id="{C88823FA-BCE8-BE0F-3474-1FFC8DE4AC59}"/>
              </a:ext>
            </a:extLst>
          </p:cNvPr>
          <p:cNvGrpSpPr/>
          <p:nvPr/>
        </p:nvGrpSpPr>
        <p:grpSpPr>
          <a:xfrm>
            <a:off x="858371" y="971570"/>
            <a:ext cx="4956175" cy="4914861"/>
            <a:chOff x="521208" y="647905"/>
            <a:chExt cx="11365969" cy="5565740"/>
          </a:xfrm>
        </p:grpSpPr>
        <p:sp>
          <p:nvSpPr>
            <p:cNvPr id="28" name="Forma">
              <a:extLst>
                <a:ext uri="{FF2B5EF4-FFF2-40B4-BE49-F238E27FC236}">
                  <a16:creationId xmlns:a16="http://schemas.microsoft.com/office/drawing/2014/main" id="{8755C3D9-8DB9-D618-748B-B6E2A1EF8E9F}"/>
                </a:ext>
              </a:extLst>
            </p:cNvPr>
            <p:cNvSpPr/>
            <p:nvPr/>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9" name="Forma">
              <a:extLst>
                <a:ext uri="{FF2B5EF4-FFF2-40B4-BE49-F238E27FC236}">
                  <a16:creationId xmlns:a16="http://schemas.microsoft.com/office/drawing/2014/main" id="{23865804-C82C-A447-A04C-ABF4010702B9}"/>
                </a:ext>
              </a:extLst>
            </p:cNvPr>
            <p:cNvSpPr/>
            <p:nvPr/>
          </p:nvSpPr>
          <p:spPr>
            <a:xfrm>
              <a:off x="521208" y="647905"/>
              <a:ext cx="11047664" cy="5370983"/>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33" name="Marcador de fecha 3">
            <a:extLst>
              <a:ext uri="{FF2B5EF4-FFF2-40B4-BE49-F238E27FC236}">
                <a16:creationId xmlns:a16="http://schemas.microsoft.com/office/drawing/2014/main" id="{E2295D06-A657-EBA5-DDDB-4E4E49D2E296}"/>
              </a:ext>
            </a:extLst>
          </p:cNvPr>
          <p:cNvSpPr>
            <a:spLocks noGrp="1"/>
          </p:cNvSpPr>
          <p:nvPr>
            <p:ph type="dt" sz="half" idx="2"/>
          </p:nvPr>
        </p:nvSpPr>
        <p:spPr>
          <a:xfrm>
            <a:off x="612647" y="6453002"/>
            <a:ext cx="3494314" cy="365125"/>
          </a:xfrm>
          <a:prstGeom prst="rect">
            <a:avLst/>
          </a:prstGeom>
        </p:spPr>
        <p:txBody>
          <a:bodyPr rtlCol="0"/>
          <a:lstStyle>
            <a:lvl1pPr>
              <a:defRPr sz="1200">
                <a:solidFill>
                  <a:schemeClr val="bg1"/>
                </a:solidFill>
              </a:defRPr>
            </a:lvl1pPr>
          </a:lstStyle>
          <a:p>
            <a:pPr rtl="0"/>
            <a:endParaRPr lang="en-US"/>
          </a:p>
        </p:txBody>
      </p:sp>
      <p:sp>
        <p:nvSpPr>
          <p:cNvPr id="34" name="Marcador de pie de página 4">
            <a:extLst>
              <a:ext uri="{FF2B5EF4-FFF2-40B4-BE49-F238E27FC236}">
                <a16:creationId xmlns:a16="http://schemas.microsoft.com/office/drawing/2014/main" id="{1CF9B0FB-ACF7-6D9F-99BE-4DD747344871}"/>
              </a:ext>
            </a:extLst>
          </p:cNvPr>
          <p:cNvSpPr>
            <a:spLocks noGrp="1"/>
          </p:cNvSpPr>
          <p:nvPr>
            <p:ph type="ftr" sz="quarter" idx="3"/>
          </p:nvPr>
        </p:nvSpPr>
        <p:spPr>
          <a:xfrm>
            <a:off x="8394504" y="6453002"/>
            <a:ext cx="2805405" cy="365125"/>
          </a:xfrm>
          <a:prstGeom prst="rect">
            <a:avLst/>
          </a:prstGeom>
        </p:spPr>
        <p:txBody>
          <a:bodyPr rtlCol="0"/>
          <a:lstStyle>
            <a:lvl1pPr>
              <a:defRPr sz="1200">
                <a:solidFill>
                  <a:schemeClr val="bg1"/>
                </a:solidFill>
              </a:defRPr>
            </a:lvl1pPr>
          </a:lstStyle>
          <a:p>
            <a:pPr rtl="0"/>
            <a:endParaRPr lang="en-US"/>
          </a:p>
        </p:txBody>
      </p:sp>
      <p:sp>
        <p:nvSpPr>
          <p:cNvPr id="35" name="Marcador de número de diapositiva 5">
            <a:extLst>
              <a:ext uri="{FF2B5EF4-FFF2-40B4-BE49-F238E27FC236}">
                <a16:creationId xmlns:a16="http://schemas.microsoft.com/office/drawing/2014/main" id="{22A91196-EB20-2426-81AB-1BD198D41E00}"/>
              </a:ext>
            </a:extLst>
          </p:cNvPr>
          <p:cNvSpPr>
            <a:spLocks noGrp="1"/>
          </p:cNvSpPr>
          <p:nvPr>
            <p:ph type="sldNum" sz="quarter" idx="4"/>
          </p:nvPr>
        </p:nvSpPr>
        <p:spPr>
          <a:xfrm>
            <a:off x="11150145" y="6453002"/>
            <a:ext cx="429207" cy="365125"/>
          </a:xfrm>
          <a:prstGeom prst="rect">
            <a:avLst/>
          </a:prstGeom>
        </p:spPr>
        <p:txBody>
          <a:bodyPr rtlCol="0"/>
          <a:lstStyle>
            <a:lvl1pPr>
              <a:defRPr sz="1200">
                <a:solidFill>
                  <a:schemeClr val="bg1"/>
                </a:solidFill>
              </a:defRPr>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D42D62A0-8127-CE86-0633-0D65E1E136F7}"/>
              </a:ext>
            </a:extLst>
          </p:cNvPr>
          <p:cNvSpPr>
            <a:spLocks noGrp="1"/>
          </p:cNvSpPr>
          <p:nvPr>
            <p:ph sz="quarter" idx="13"/>
          </p:nvPr>
        </p:nvSpPr>
        <p:spPr>
          <a:xfrm>
            <a:off x="6377454" y="1651000"/>
            <a:ext cx="4956175" cy="3556000"/>
          </a:xfrm>
        </p:spPr>
        <p:txBody>
          <a:bodyPr rtlCol="0"/>
          <a:lstStyle>
            <a:lvl1pPr marL="0" indent="0">
              <a:buNone/>
              <a:defRPr>
                <a:solidFill>
                  <a:schemeClr val="bg1"/>
                </a:solidFill>
              </a:defRPr>
            </a:lvl1pPr>
            <a:lvl2pPr marL="228600" indent="0">
              <a:buNone/>
              <a:defRPr>
                <a:solidFill>
                  <a:schemeClr val="bg1"/>
                </a:solidFill>
              </a:defRPr>
            </a:lvl2pPr>
            <a:lvl3pPr marL="457200" indent="0">
              <a:buNone/>
              <a:defRPr>
                <a:solidFill>
                  <a:schemeClr val="bg1"/>
                </a:solidFill>
              </a:defRPr>
            </a:lvl3pPr>
            <a:lvl4pPr marL="685800" indent="0">
              <a:buNone/>
              <a:defRPr>
                <a:solidFill>
                  <a:schemeClr val="bg1"/>
                </a:solidFill>
              </a:defRPr>
            </a:lvl4pPr>
            <a:lvl5pPr marL="914400" indent="0">
              <a:buNone/>
              <a:defRPr>
                <a:solidFill>
                  <a:schemeClr val="bg1"/>
                </a:solidFill>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1360535" y="1564502"/>
            <a:ext cx="3813048" cy="3557016"/>
          </a:xfrm>
        </p:spPr>
        <p:txBody>
          <a:bodyPr rtlCol="0" anchor="ctr">
            <a:normAutofit/>
          </a:bodyPr>
          <a:lstStyle>
            <a:lvl1pPr algn="ctr">
              <a:defRPr sz="3600"/>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31766832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ítulo, contenido 4">
    <p:bg>
      <p:bgPr>
        <a:solidFill>
          <a:schemeClr val="accent2"/>
        </a:solidFill>
        <a:effectLst/>
      </p:bgPr>
    </p:bg>
    <p:spTree>
      <p:nvGrpSpPr>
        <p:cNvPr id="1" name=""/>
        <p:cNvGrpSpPr/>
        <p:nvPr/>
      </p:nvGrpSpPr>
      <p:grpSpPr>
        <a:xfrm>
          <a:off x="0" y="0"/>
          <a:ext cx="0" cy="0"/>
          <a:chOff x="0" y="0"/>
          <a:chExt cx="0" cy="0"/>
        </a:xfrm>
      </p:grpSpPr>
      <p:sp>
        <p:nvSpPr>
          <p:cNvPr id="27" name="Marcador de fecha 3">
            <a:extLst>
              <a:ext uri="{FF2B5EF4-FFF2-40B4-BE49-F238E27FC236}">
                <a16:creationId xmlns:a16="http://schemas.microsoft.com/office/drawing/2014/main" id="{420A3F8D-B31C-9E60-ECAD-B5124B5451CA}"/>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28" name="Marcador de pie de página 4">
            <a:extLst>
              <a:ext uri="{FF2B5EF4-FFF2-40B4-BE49-F238E27FC236}">
                <a16:creationId xmlns:a16="http://schemas.microsoft.com/office/drawing/2014/main" id="{ED6AD99E-E3FA-BDB8-D0C0-F2BFE1932201}"/>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29" name="Marcador de número de diapositiva 5">
            <a:extLst>
              <a:ext uri="{FF2B5EF4-FFF2-40B4-BE49-F238E27FC236}">
                <a16:creationId xmlns:a16="http://schemas.microsoft.com/office/drawing/2014/main" id="{3FEE1A64-18F2-09A0-D35E-BEED4693B1BA}"/>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FFB4667A-FE47-8556-FD3A-55FDBA801D76}"/>
              </a:ext>
            </a:extLst>
          </p:cNvPr>
          <p:cNvSpPr>
            <a:spLocks noGrp="1"/>
          </p:cNvSpPr>
          <p:nvPr>
            <p:ph sz="quarter" idx="13"/>
          </p:nvPr>
        </p:nvSpPr>
        <p:spPr>
          <a:xfrm>
            <a:off x="5519738" y="1538288"/>
            <a:ext cx="5681662" cy="4818062"/>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614678" y="1537853"/>
            <a:ext cx="4145582" cy="4638825"/>
          </a:xfrm>
        </p:spPr>
        <p:txBody>
          <a:bodyPr rtlCol="0">
            <a:normAutofit/>
          </a:bodyPr>
          <a:lstStyle>
            <a:lvl1pPr>
              <a:defRPr sz="3600"/>
            </a:lvl1pPr>
          </a:lstStyle>
          <a:p>
            <a:pPr rtl="0"/>
            <a:r>
              <a:rPr lang="es"/>
              <a:t>Haga clic para modificar el estilo de título del patrón</a:t>
            </a:r>
          </a:p>
        </p:txBody>
      </p:sp>
    </p:spTree>
    <p:extLst>
      <p:ext uri="{BB962C8B-B14F-4D97-AF65-F5344CB8AC3E}">
        <p14:creationId xmlns:p14="http://schemas.microsoft.com/office/powerpoint/2010/main" val="34904944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ítulo, contenido 5">
    <p:bg>
      <p:bgPr>
        <a:solidFill>
          <a:schemeClr val="accent1"/>
        </a:solidFill>
        <a:effectLst/>
      </p:bgPr>
    </p:bg>
    <p:spTree>
      <p:nvGrpSpPr>
        <p:cNvPr id="1" name=""/>
        <p:cNvGrpSpPr/>
        <p:nvPr/>
      </p:nvGrpSpPr>
      <p:grpSpPr>
        <a:xfrm>
          <a:off x="0" y="0"/>
          <a:ext cx="0" cy="0"/>
          <a:chOff x="0" y="0"/>
          <a:chExt cx="0" cy="0"/>
        </a:xfrm>
      </p:grpSpPr>
      <p:sp>
        <p:nvSpPr>
          <p:cNvPr id="30" name="Marcador de fecha 3">
            <a:extLst>
              <a:ext uri="{FF2B5EF4-FFF2-40B4-BE49-F238E27FC236}">
                <a16:creationId xmlns:a16="http://schemas.microsoft.com/office/drawing/2014/main" id="{9075E5A6-721F-FD47-6D1D-0064785551CB}"/>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31" name="Marcador de pie de página 4">
            <a:extLst>
              <a:ext uri="{FF2B5EF4-FFF2-40B4-BE49-F238E27FC236}">
                <a16:creationId xmlns:a16="http://schemas.microsoft.com/office/drawing/2014/main" id="{B29386A1-724D-C280-A56A-85256C692BCA}"/>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32" name="Marcador de número de diapositiva 5">
            <a:extLst>
              <a:ext uri="{FF2B5EF4-FFF2-40B4-BE49-F238E27FC236}">
                <a16:creationId xmlns:a16="http://schemas.microsoft.com/office/drawing/2014/main" id="{C19B6AFA-2BE0-E78C-3044-99587D4FC339}"/>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C6F072A2-EBC7-B7EA-DA98-BAC0AA46E7A4}"/>
              </a:ext>
            </a:extLst>
          </p:cNvPr>
          <p:cNvSpPr>
            <a:spLocks noGrp="1"/>
          </p:cNvSpPr>
          <p:nvPr>
            <p:ph sz="quarter" idx="13"/>
          </p:nvPr>
        </p:nvSpPr>
        <p:spPr>
          <a:xfrm>
            <a:off x="5522913" y="877456"/>
            <a:ext cx="6159500" cy="5390822"/>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614677" y="877456"/>
            <a:ext cx="4142232" cy="4940661"/>
          </a:xfrm>
        </p:spPr>
        <p:txBody>
          <a:bodyPr rtlCol="0">
            <a:normAutofit/>
          </a:bodyPr>
          <a:lstStyle>
            <a:lvl1pPr>
              <a:defRPr sz="3600"/>
            </a:lvl1pPr>
          </a:lstStyle>
          <a:p>
            <a:pPr rtl="0"/>
            <a:r>
              <a:rPr lang="es"/>
              <a:t>Haga clic para modificar el estilo de título del patrón</a:t>
            </a:r>
          </a:p>
        </p:txBody>
      </p:sp>
    </p:spTree>
    <p:extLst>
      <p:ext uri="{BB962C8B-B14F-4D97-AF65-F5344CB8AC3E}">
        <p14:creationId xmlns:p14="http://schemas.microsoft.com/office/powerpoint/2010/main" val="41468806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ítulo, contenido 6">
    <p:bg>
      <p:bgPr>
        <a:solidFill>
          <a:schemeClr val="accent2"/>
        </a:solidFill>
        <a:effectLst/>
      </p:bgPr>
    </p:bg>
    <p:spTree>
      <p:nvGrpSpPr>
        <p:cNvPr id="1" name=""/>
        <p:cNvGrpSpPr/>
        <p:nvPr/>
      </p:nvGrpSpPr>
      <p:grpSpPr>
        <a:xfrm>
          <a:off x="0" y="0"/>
          <a:ext cx="0" cy="0"/>
          <a:chOff x="0" y="0"/>
          <a:chExt cx="0" cy="0"/>
        </a:xfrm>
      </p:grpSpPr>
      <p:sp>
        <p:nvSpPr>
          <p:cNvPr id="36" name="Marcador de fecha 3">
            <a:extLst>
              <a:ext uri="{FF2B5EF4-FFF2-40B4-BE49-F238E27FC236}">
                <a16:creationId xmlns:a16="http://schemas.microsoft.com/office/drawing/2014/main" id="{B06A14E2-F768-B607-037E-E827C5D71869}"/>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37" name="Marcador de pie de página 4">
            <a:extLst>
              <a:ext uri="{FF2B5EF4-FFF2-40B4-BE49-F238E27FC236}">
                <a16:creationId xmlns:a16="http://schemas.microsoft.com/office/drawing/2014/main" id="{2C37B129-3F72-077A-A756-6F81FA3784CB}"/>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38" name="Marcador de número de diapositiva 5">
            <a:extLst>
              <a:ext uri="{FF2B5EF4-FFF2-40B4-BE49-F238E27FC236}">
                <a16:creationId xmlns:a16="http://schemas.microsoft.com/office/drawing/2014/main" id="{99D6C3D4-899F-09EA-43F7-C860867F9D28}"/>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rtlCol="0">
            <a:normAutofit/>
          </a:bodyPr>
          <a:lstStyle>
            <a:lvl1pPr>
              <a:defRPr sz="3200"/>
            </a:lvl1pPr>
          </a:lstStyle>
          <a:p>
            <a:pPr rtl="0"/>
            <a:r>
              <a:rPr lang="es"/>
              <a:t>Haga clic para modificar el estilo de título del patrón</a:t>
            </a:r>
          </a:p>
        </p:txBody>
      </p:sp>
    </p:spTree>
    <p:extLst>
      <p:ext uri="{BB962C8B-B14F-4D97-AF65-F5344CB8AC3E}">
        <p14:creationId xmlns:p14="http://schemas.microsoft.com/office/powerpoint/2010/main" val="1714797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oto de contenido 1">
    <p:bg>
      <p:bgPr>
        <a:solidFill>
          <a:schemeClr val="accent1"/>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5" name="Marcador de pie de página 4">
            <a:extLst>
              <a:ext uri="{FF2B5EF4-FFF2-40B4-BE49-F238E27FC236}">
                <a16:creationId xmlns:a16="http://schemas.microsoft.com/office/drawing/2014/main" id="{F58560E1-761E-32CC-83B8-F2F5E36FF286}"/>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6" name="Marcador de número de diapositiva 5">
            <a:extLst>
              <a:ext uri="{FF2B5EF4-FFF2-40B4-BE49-F238E27FC236}">
                <a16:creationId xmlns:a16="http://schemas.microsoft.com/office/drawing/2014/main" id="{E265D5C8-D1EB-E87C-B8D8-D7D29131F338}"/>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818B74D6-CD72-B859-C229-60DB988B25E3}"/>
              </a:ext>
            </a:extLst>
          </p:cNvPr>
          <p:cNvSpPr>
            <a:spLocks noGrp="1"/>
          </p:cNvSpPr>
          <p:nvPr>
            <p:ph sz="quarter" idx="14"/>
          </p:nvPr>
        </p:nvSpPr>
        <p:spPr>
          <a:xfrm>
            <a:off x="5396197" y="1828800"/>
            <a:ext cx="6214356" cy="4489704"/>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5395689" y="548640"/>
            <a:ext cx="6236473" cy="1143000"/>
          </a:xfrm>
        </p:spPr>
        <p:txBody>
          <a:bodyPr rtlCol="0" anchor="b"/>
          <a:lstStyle/>
          <a:p>
            <a:pPr rtl="0"/>
            <a:r>
              <a:rPr lang="es"/>
              <a:t>Haga clic para modificar el estilo de título del patrón</a:t>
            </a:r>
            <a:endParaRPr lang="en-US" dirty="0"/>
          </a:p>
        </p:txBody>
      </p:sp>
    </p:spTree>
    <p:extLst>
      <p:ext uri="{BB962C8B-B14F-4D97-AF65-F5344CB8AC3E}">
        <p14:creationId xmlns:p14="http://schemas.microsoft.com/office/powerpoint/2010/main" val="790323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ítulo 2">
    <p:bg>
      <p:bgPr>
        <a:solidFill>
          <a:schemeClr val="accent2"/>
        </a:solidFill>
        <a:effectLst/>
      </p:bgPr>
    </p:bg>
    <p:spTree>
      <p:nvGrpSpPr>
        <p:cNvPr id="1" name=""/>
        <p:cNvGrpSpPr/>
        <p:nvPr/>
      </p:nvGrpSpPr>
      <p:grpSpPr>
        <a:xfrm>
          <a:off x="0" y="0"/>
          <a:ext cx="0" cy="0"/>
          <a:chOff x="0" y="0"/>
          <a:chExt cx="0" cy="0"/>
        </a:xfrm>
      </p:grpSpPr>
      <p:grpSp>
        <p:nvGrpSpPr>
          <p:cNvPr id="9" name="Grupo 8">
            <a:extLst>
              <a:ext uri="{FF2B5EF4-FFF2-40B4-BE49-F238E27FC236}">
                <a16:creationId xmlns:a16="http://schemas.microsoft.com/office/drawing/2014/main" id="{DB159500-64D3-D4CC-E529-A36DA1BB79E5}"/>
              </a:ext>
            </a:extLst>
          </p:cNvPr>
          <p:cNvGrpSpPr/>
          <p:nvPr/>
        </p:nvGrpSpPr>
        <p:grpSpPr>
          <a:xfrm>
            <a:off x="452064" y="492893"/>
            <a:ext cx="11287872" cy="5876422"/>
            <a:chOff x="521208" y="647905"/>
            <a:chExt cx="11365969" cy="5565740"/>
          </a:xfrm>
        </p:grpSpPr>
        <p:sp>
          <p:nvSpPr>
            <p:cNvPr id="10" name="Forma 4">
              <a:extLst>
                <a:ext uri="{FF2B5EF4-FFF2-40B4-BE49-F238E27FC236}">
                  <a16:creationId xmlns:a16="http://schemas.microsoft.com/office/drawing/2014/main" id="{C2CA3EF3-2209-F3CC-8F83-61B1213C4635}"/>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1" name="Forma 3">
              <a:extLst>
                <a:ext uri="{FF2B5EF4-FFF2-40B4-BE49-F238E27FC236}">
                  <a16:creationId xmlns:a16="http://schemas.microsoft.com/office/drawing/2014/main" id="{6CD38B97-8259-F349-B21C-25D0B8AF8A11}"/>
                </a:ext>
              </a:extLst>
            </p:cNvPr>
            <p:cNvSpPr/>
            <p:nvPr/>
          </p:nvSpPr>
          <p:spPr>
            <a:xfrm>
              <a:off x="521208" y="647905"/>
              <a:ext cx="11158238" cy="5370984"/>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4" name="Grupo 3">
            <a:extLst>
              <a:ext uri="{FF2B5EF4-FFF2-40B4-BE49-F238E27FC236}">
                <a16:creationId xmlns:a16="http://schemas.microsoft.com/office/drawing/2014/main" id="{5E55F6A4-0EE0-72F7-43D5-EB21317D9598}"/>
              </a:ext>
            </a:extLst>
          </p:cNvPr>
          <p:cNvGrpSpPr/>
          <p:nvPr userDrawn="1"/>
        </p:nvGrpSpPr>
        <p:grpSpPr>
          <a:xfrm>
            <a:off x="452064" y="492893"/>
            <a:ext cx="11287872" cy="5876422"/>
            <a:chOff x="521208" y="647905"/>
            <a:chExt cx="11365969" cy="5565740"/>
          </a:xfrm>
        </p:grpSpPr>
        <p:sp>
          <p:nvSpPr>
            <p:cNvPr id="5" name="Forma 2">
              <a:extLst>
                <a:ext uri="{FF2B5EF4-FFF2-40B4-BE49-F238E27FC236}">
                  <a16:creationId xmlns:a16="http://schemas.microsoft.com/office/drawing/2014/main" id="{C4D77848-8CF0-5322-623B-CDF1FE03362C}"/>
                </a:ext>
              </a:extLst>
            </p:cNvPr>
            <p:cNvSpPr/>
            <p:nvPr userDrawn="1"/>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Forma1">
              <a:extLst>
                <a:ext uri="{FF2B5EF4-FFF2-40B4-BE49-F238E27FC236}">
                  <a16:creationId xmlns:a16="http://schemas.microsoft.com/office/drawing/2014/main" id="{677E7171-85EC-575A-EE36-F9950B227D94}"/>
                </a:ext>
              </a:extLst>
            </p:cNvPr>
            <p:cNvSpPr/>
            <p:nvPr userDrawn="1"/>
          </p:nvSpPr>
          <p:spPr>
            <a:xfrm>
              <a:off x="521208" y="647905"/>
              <a:ext cx="11158238" cy="5370984"/>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2303357" y="4698102"/>
            <a:ext cx="7378979" cy="1014984"/>
          </a:xfrm>
        </p:spPr>
        <p:txBody>
          <a:bodyPr rtlCol="0" anchor="t">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974845" y="935203"/>
            <a:ext cx="10036005" cy="3592629"/>
          </a:xfrm>
        </p:spPr>
        <p:txBody>
          <a:bodyPr rtlCol="0" anchor="b">
            <a:normAutofit/>
          </a:bodyPr>
          <a:lstStyle>
            <a:lvl1pPr algn="ctr">
              <a:defRPr sz="7200"/>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215011169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Foto del contenido 2">
    <p:bg>
      <p:bgPr>
        <a:solidFill>
          <a:schemeClr val="accent2"/>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791456" cy="685800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3" name="Marcador de fecha 3">
            <a:extLst>
              <a:ext uri="{FF2B5EF4-FFF2-40B4-BE49-F238E27FC236}">
                <a16:creationId xmlns:a16="http://schemas.microsoft.com/office/drawing/2014/main" id="{BC1263D1-A154-80CD-A655-69724CBC3C14}"/>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8" name="Marcador de contenido 7">
            <a:extLst>
              <a:ext uri="{FF2B5EF4-FFF2-40B4-BE49-F238E27FC236}">
                <a16:creationId xmlns:a16="http://schemas.microsoft.com/office/drawing/2014/main" id="{07755DB3-9272-8E5E-039F-AC14A2C07898}"/>
              </a:ext>
            </a:extLst>
          </p:cNvPr>
          <p:cNvSpPr>
            <a:spLocks noGrp="1"/>
          </p:cNvSpPr>
          <p:nvPr>
            <p:ph sz="quarter" idx="14"/>
          </p:nvPr>
        </p:nvSpPr>
        <p:spPr>
          <a:xfrm>
            <a:off x="612774" y="1828800"/>
            <a:ext cx="6135624" cy="4489704"/>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6135624" cy="1143000"/>
          </a:xfrm>
        </p:spPr>
        <p:txBody>
          <a:bodyPr rtlCol="0" anchor="b"/>
          <a:lstStyle/>
          <a:p>
            <a:pPr rtl="0"/>
            <a:r>
              <a:rPr lang="es"/>
              <a:t>Haga clic para modificar el estilo de título del patrón</a:t>
            </a:r>
          </a:p>
        </p:txBody>
      </p:sp>
    </p:spTree>
    <p:extLst>
      <p:ext uri="{BB962C8B-B14F-4D97-AF65-F5344CB8AC3E}">
        <p14:creationId xmlns:p14="http://schemas.microsoft.com/office/powerpoint/2010/main" val="267481700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oto del contenido 3">
    <p:bg>
      <p:bgPr>
        <a:solidFill>
          <a:schemeClr val="accent2"/>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5" name="Marcador de pie de página 4">
            <a:extLst>
              <a:ext uri="{FF2B5EF4-FFF2-40B4-BE49-F238E27FC236}">
                <a16:creationId xmlns:a16="http://schemas.microsoft.com/office/drawing/2014/main" id="{A6EAE270-E34C-74DC-314D-266D5D7C63F9}"/>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6" name="Marcador de número de diapositiva 5">
            <a:extLst>
              <a:ext uri="{FF2B5EF4-FFF2-40B4-BE49-F238E27FC236}">
                <a16:creationId xmlns:a16="http://schemas.microsoft.com/office/drawing/2014/main" id="{327E827E-3B52-0E33-BF57-070DAB2F5E60}"/>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818B74D6-CD72-B859-C229-60DB988B25E3}"/>
              </a:ext>
            </a:extLst>
          </p:cNvPr>
          <p:cNvSpPr>
            <a:spLocks noGrp="1"/>
          </p:cNvSpPr>
          <p:nvPr>
            <p:ph sz="quarter" idx="14"/>
          </p:nvPr>
        </p:nvSpPr>
        <p:spPr>
          <a:xfrm>
            <a:off x="4625672" y="1380744"/>
            <a:ext cx="6978064" cy="4983480"/>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625672" y="320040"/>
            <a:ext cx="6978064" cy="932688"/>
          </a:xfrm>
        </p:spPr>
        <p:txBody>
          <a:bodyPr rtlCol="0" anchor="b"/>
          <a:lstStyle/>
          <a:p>
            <a:pPr rtl="0"/>
            <a:r>
              <a:rPr lang="es"/>
              <a:t>Haga clic para modificar el estilo de título del patrón</a:t>
            </a:r>
            <a:endParaRPr lang="en-US" dirty="0"/>
          </a:p>
        </p:txBody>
      </p:sp>
    </p:spTree>
    <p:extLst>
      <p:ext uri="{BB962C8B-B14F-4D97-AF65-F5344CB8AC3E}">
        <p14:creationId xmlns:p14="http://schemas.microsoft.com/office/powerpoint/2010/main" val="10875152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Foto del contenido 4">
    <p:bg>
      <p:bgPr>
        <a:solidFill>
          <a:schemeClr val="accent1"/>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8091732" y="0"/>
            <a:ext cx="4100267" cy="685800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3" name="Marcador de fecha 3">
            <a:extLst>
              <a:ext uri="{FF2B5EF4-FFF2-40B4-BE49-F238E27FC236}">
                <a16:creationId xmlns:a16="http://schemas.microsoft.com/office/drawing/2014/main" id="{F74E7AD2-F618-F89F-2C40-2B1095ECD659}"/>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8" name="Marcador de contenido 7">
            <a:extLst>
              <a:ext uri="{FF2B5EF4-FFF2-40B4-BE49-F238E27FC236}">
                <a16:creationId xmlns:a16="http://schemas.microsoft.com/office/drawing/2014/main" id="{07755DB3-9272-8E5E-039F-AC14A2C07898}"/>
              </a:ext>
            </a:extLst>
          </p:cNvPr>
          <p:cNvSpPr>
            <a:spLocks noGrp="1"/>
          </p:cNvSpPr>
          <p:nvPr>
            <p:ph sz="quarter" idx="14"/>
          </p:nvPr>
        </p:nvSpPr>
        <p:spPr>
          <a:xfrm>
            <a:off x="612647" y="1380744"/>
            <a:ext cx="6858000" cy="4983480"/>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612647" y="320040"/>
            <a:ext cx="6858000" cy="932688"/>
          </a:xfrm>
        </p:spPr>
        <p:txBody>
          <a:bodyPr rtlCol="0" anchor="b"/>
          <a:lstStyle/>
          <a:p>
            <a:pPr rtl="0"/>
            <a:r>
              <a:rPr lang="es"/>
              <a:t>Haga clic para modificar el estilo de título del patrón</a:t>
            </a:r>
          </a:p>
        </p:txBody>
      </p:sp>
    </p:spTree>
    <p:extLst>
      <p:ext uri="{BB962C8B-B14F-4D97-AF65-F5344CB8AC3E}">
        <p14:creationId xmlns:p14="http://schemas.microsoft.com/office/powerpoint/2010/main" val="38828183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Foto del contenido 5">
    <p:bg>
      <p:bgPr>
        <a:solidFill>
          <a:schemeClr val="accent1"/>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4" name="Marcador de pie de página 4">
            <a:extLst>
              <a:ext uri="{FF2B5EF4-FFF2-40B4-BE49-F238E27FC236}">
                <a16:creationId xmlns:a16="http://schemas.microsoft.com/office/drawing/2014/main" id="{FA246DD3-9410-01BB-0EDF-1915600A717B}"/>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5" name="Marcador de número de diapositiva 5">
            <a:extLst>
              <a:ext uri="{FF2B5EF4-FFF2-40B4-BE49-F238E27FC236}">
                <a16:creationId xmlns:a16="http://schemas.microsoft.com/office/drawing/2014/main" id="{78EAF76A-C7D0-184E-B4CF-DD2577EB68B0}"/>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7FF0220E-48F8-B4D9-19DE-7B457C3C221C}"/>
              </a:ext>
            </a:extLst>
          </p:cNvPr>
          <p:cNvSpPr>
            <a:spLocks noGrp="1"/>
          </p:cNvSpPr>
          <p:nvPr>
            <p:ph sz="quarter" idx="14"/>
          </p:nvPr>
        </p:nvSpPr>
        <p:spPr>
          <a:xfrm>
            <a:off x="7253745" y="2212975"/>
            <a:ext cx="4362450" cy="4095750"/>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7253808" y="584339"/>
            <a:ext cx="4361688" cy="1527048"/>
          </a:xfrm>
        </p:spPr>
        <p:txBody>
          <a:bodyPr rtlCol="0" anchor="b"/>
          <a:lstStyle/>
          <a:p>
            <a:pPr rtl="0"/>
            <a:r>
              <a:rPr lang="es"/>
              <a:t>Haga clic para modificar el estilo de título del patrón</a:t>
            </a:r>
          </a:p>
        </p:txBody>
      </p:sp>
    </p:spTree>
    <p:extLst>
      <p:ext uri="{BB962C8B-B14F-4D97-AF65-F5344CB8AC3E}">
        <p14:creationId xmlns:p14="http://schemas.microsoft.com/office/powerpoint/2010/main" val="9785281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to del contenido 6">
    <p:bg>
      <p:bgPr>
        <a:solidFill>
          <a:schemeClr val="accent1"/>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5745480" y="0"/>
            <a:ext cx="6446520"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6" name="Marcador de fecha 3">
            <a:extLst>
              <a:ext uri="{FF2B5EF4-FFF2-40B4-BE49-F238E27FC236}">
                <a16:creationId xmlns:a16="http://schemas.microsoft.com/office/drawing/2014/main" id="{19A63417-03B1-BF18-1CDD-DCAC77DF2E9E}"/>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8" name="Marcador de contenido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4360863" cy="4095750"/>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4361688" cy="1527048"/>
          </a:xfrm>
        </p:spPr>
        <p:txBody>
          <a:bodyPr rtlCol="0" anchor="b"/>
          <a:lstStyle/>
          <a:p>
            <a:pPr rtl="0"/>
            <a:r>
              <a:rPr lang="es"/>
              <a:t>Haga clic para modificar el estilo de título del patrón</a:t>
            </a:r>
          </a:p>
        </p:txBody>
      </p:sp>
    </p:spTree>
    <p:extLst>
      <p:ext uri="{BB962C8B-B14F-4D97-AF65-F5344CB8AC3E}">
        <p14:creationId xmlns:p14="http://schemas.microsoft.com/office/powerpoint/2010/main" val="259836045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oto de contenido 7">
    <p:bg>
      <p:bgPr>
        <a:solidFill>
          <a:schemeClr val="accent1"/>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3">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5" name="Marcador de pie de página 4">
            <a:extLst>
              <a:ext uri="{FF2B5EF4-FFF2-40B4-BE49-F238E27FC236}">
                <a16:creationId xmlns:a16="http://schemas.microsoft.com/office/drawing/2014/main" id="{FD46BFA2-B61E-EDB1-C72F-8C8198CFBBE0}"/>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6" name="Marcador de número de diapositiva 5">
            <a:extLst>
              <a:ext uri="{FF2B5EF4-FFF2-40B4-BE49-F238E27FC236}">
                <a16:creationId xmlns:a16="http://schemas.microsoft.com/office/drawing/2014/main" id="{FA009734-4823-C1DA-7060-668F8E40E49E}"/>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7FF0220E-48F8-B4D9-19DE-7B457C3C221C}"/>
              </a:ext>
            </a:extLst>
          </p:cNvPr>
          <p:cNvSpPr>
            <a:spLocks noGrp="1"/>
          </p:cNvSpPr>
          <p:nvPr>
            <p:ph sz="quarter" idx="14"/>
          </p:nvPr>
        </p:nvSpPr>
        <p:spPr>
          <a:xfrm>
            <a:off x="7104888" y="1380744"/>
            <a:ext cx="4512601" cy="4983480"/>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rtlCol="0" anchor="b"/>
          <a:lstStyle>
            <a:lvl1pPr>
              <a:defRPr sz="3200"/>
            </a:lvl1pPr>
          </a:lstStyle>
          <a:p>
            <a:pPr rtl="0"/>
            <a:r>
              <a:rPr lang="es"/>
              <a:t>Haga clic para modificar el estilo de título del patrón</a:t>
            </a:r>
          </a:p>
        </p:txBody>
      </p:sp>
    </p:spTree>
    <p:extLst>
      <p:ext uri="{BB962C8B-B14F-4D97-AF65-F5344CB8AC3E}">
        <p14:creationId xmlns:p14="http://schemas.microsoft.com/office/powerpoint/2010/main" val="3443082813"/>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Foto del contenido 8">
    <p:bg>
      <p:bgPr>
        <a:solidFill>
          <a:schemeClr val="accent2"/>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0" y="0"/>
            <a:ext cx="6274279"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3" name="Marcador de fecha 3">
            <a:extLst>
              <a:ext uri="{FF2B5EF4-FFF2-40B4-BE49-F238E27FC236}">
                <a16:creationId xmlns:a16="http://schemas.microsoft.com/office/drawing/2014/main" id="{9008EF7F-8BCA-052E-D2CB-106FA1EA3C7D}"/>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8" name="Marcador de contenido 7">
            <a:extLst>
              <a:ext uri="{FF2B5EF4-FFF2-40B4-BE49-F238E27FC236}">
                <a16:creationId xmlns:a16="http://schemas.microsoft.com/office/drawing/2014/main" id="{747AED59-1A26-9C13-8482-7857E7DEFE52}"/>
              </a:ext>
            </a:extLst>
          </p:cNvPr>
          <p:cNvSpPr>
            <a:spLocks noGrp="1"/>
          </p:cNvSpPr>
          <p:nvPr>
            <p:ph sz="quarter" idx="14"/>
          </p:nvPr>
        </p:nvSpPr>
        <p:spPr>
          <a:xfrm>
            <a:off x="612774" y="1380744"/>
            <a:ext cx="4572000" cy="4983480"/>
          </a:xfrm>
        </p:spPr>
        <p:txBody>
          <a:bodyPr rtlCol="0"/>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572000" cy="932688"/>
          </a:xfrm>
        </p:spPr>
        <p:txBody>
          <a:bodyPr rtlCol="0" anchor="b"/>
          <a:lstStyle>
            <a:lvl1pPr>
              <a:defRPr sz="3200">
                <a:solidFill>
                  <a:schemeClr val="tx1"/>
                </a:solidFill>
              </a:defRPr>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26538103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Foto del contenido 9">
    <p:bg>
      <p:bgPr>
        <a:solidFill>
          <a:schemeClr val="accent2"/>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4" name="Marcador de pie de página 4">
            <a:extLst>
              <a:ext uri="{FF2B5EF4-FFF2-40B4-BE49-F238E27FC236}">
                <a16:creationId xmlns:a16="http://schemas.microsoft.com/office/drawing/2014/main" id="{CEF10E61-E592-2CB4-1F82-F4BAEA3676B7}"/>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5" name="Marcador de número de diapositiva 5">
            <a:extLst>
              <a:ext uri="{FF2B5EF4-FFF2-40B4-BE49-F238E27FC236}">
                <a16:creationId xmlns:a16="http://schemas.microsoft.com/office/drawing/2014/main" id="{8A095BDB-AE5C-E003-A7CD-BA7443F6DFA7}"/>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747AED59-1A26-9C13-8482-7857E7DEFE52}"/>
              </a:ext>
            </a:extLst>
          </p:cNvPr>
          <p:cNvSpPr>
            <a:spLocks noGrp="1"/>
          </p:cNvSpPr>
          <p:nvPr>
            <p:ph sz="quarter" idx="14"/>
          </p:nvPr>
        </p:nvSpPr>
        <p:spPr>
          <a:xfrm>
            <a:off x="8212790" y="2212975"/>
            <a:ext cx="3401568" cy="4095750"/>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8212663" y="583413"/>
            <a:ext cx="3401568" cy="1527048"/>
          </a:xfrm>
        </p:spPr>
        <p:txBody>
          <a:bodyPr rtlCol="0" anchor="b">
            <a:normAutofit/>
          </a:bodyPr>
          <a:lstStyle>
            <a:lvl1pPr>
              <a:defRPr sz="3200"/>
            </a:lvl1pPr>
          </a:lstStyle>
          <a:p>
            <a:pPr rtl="0"/>
            <a:r>
              <a:rPr lang="es"/>
              <a:t>Haga clic para modificar el estilo de título del patrón</a:t>
            </a:r>
          </a:p>
        </p:txBody>
      </p:sp>
    </p:spTree>
    <p:extLst>
      <p:ext uri="{BB962C8B-B14F-4D97-AF65-F5344CB8AC3E}">
        <p14:creationId xmlns:p14="http://schemas.microsoft.com/office/powerpoint/2010/main" val="211535135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Foto del contenido 10">
    <p:bg>
      <p:bgPr>
        <a:solidFill>
          <a:schemeClr val="accent1"/>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3" name="Marcador de fecha 3">
            <a:extLst>
              <a:ext uri="{FF2B5EF4-FFF2-40B4-BE49-F238E27FC236}">
                <a16:creationId xmlns:a16="http://schemas.microsoft.com/office/drawing/2014/main" id="{8910CE7B-5960-7013-636D-49FD41B6BCC0}"/>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dirty="0"/>
          </a:p>
        </p:txBody>
      </p:sp>
      <p:sp>
        <p:nvSpPr>
          <p:cNvPr id="8" name="Marcador de contenido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3401568" cy="4095750"/>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3401568" cy="1527048"/>
          </a:xfrm>
        </p:spPr>
        <p:txBody>
          <a:bodyPr rtlCol="0" anchor="b">
            <a:normAutofit/>
          </a:bodyPr>
          <a:lstStyle>
            <a:lvl1pPr>
              <a:defRPr sz="3200"/>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3353057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Foto del contenido 11">
    <p:bg>
      <p:bgPr>
        <a:solidFill>
          <a:schemeClr val="accent1"/>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3">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3" name="Marcador de fecha 3">
            <a:extLst>
              <a:ext uri="{FF2B5EF4-FFF2-40B4-BE49-F238E27FC236}">
                <a16:creationId xmlns:a16="http://schemas.microsoft.com/office/drawing/2014/main" id="{6D3F58D5-5D81-8C1B-BE88-B4F861BB45C4}"/>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4" name="Marcador de pie de página 4">
            <a:extLst>
              <a:ext uri="{FF2B5EF4-FFF2-40B4-BE49-F238E27FC236}">
                <a16:creationId xmlns:a16="http://schemas.microsoft.com/office/drawing/2014/main" id="{F270A83D-C14F-A6B8-ABDC-290FF3106379}"/>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5" name="Marcador de número de diapositiva 5">
            <a:extLst>
              <a:ext uri="{FF2B5EF4-FFF2-40B4-BE49-F238E27FC236}">
                <a16:creationId xmlns:a16="http://schemas.microsoft.com/office/drawing/2014/main" id="{C1085BD5-4C00-5A81-A60D-479D24293537}"/>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3273552" cy="2953512"/>
          </a:xfrm>
        </p:spPr>
        <p:txBody>
          <a:bodyPr rtlCol="0">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3273552" cy="1942773"/>
          </a:xfrm>
        </p:spPr>
        <p:txBody>
          <a:bodyPr rtlCol="0" anchor="b"/>
          <a:lstStyle/>
          <a:p>
            <a:pPr rtl="0"/>
            <a:r>
              <a:rPr lang="es"/>
              <a:t>Haga clic para modificar el estilo de título del patrón</a:t>
            </a:r>
          </a:p>
        </p:txBody>
      </p:sp>
    </p:spTree>
    <p:extLst>
      <p:ext uri="{BB962C8B-B14F-4D97-AF65-F5344CB8AC3E}">
        <p14:creationId xmlns:p14="http://schemas.microsoft.com/office/powerpoint/2010/main" val="1340776027"/>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ítulo 3">
    <p:bg>
      <p:bgPr>
        <a:solidFill>
          <a:schemeClr val="accent2"/>
        </a:solidFill>
        <a:effectLst/>
      </p:bgPr>
    </p:bg>
    <p:spTree>
      <p:nvGrpSpPr>
        <p:cNvPr id="1" name=""/>
        <p:cNvGrpSpPr/>
        <p:nvPr/>
      </p:nvGrpSpPr>
      <p:grpSpPr>
        <a:xfrm>
          <a:off x="0" y="0"/>
          <a:ext cx="0" cy="0"/>
          <a:chOff x="0" y="0"/>
          <a:chExt cx="0" cy="0"/>
        </a:xfrm>
      </p:grpSpPr>
      <p:sp>
        <p:nvSpPr>
          <p:cNvPr id="9" name="Forma 4">
            <a:extLst>
              <a:ext uri="{FF2B5EF4-FFF2-40B4-BE49-F238E27FC236}">
                <a16:creationId xmlns:a16="http://schemas.microsoft.com/office/drawing/2014/main" id="{EAD17310-8B8C-D5F3-F190-D1707611D849}"/>
              </a:ext>
            </a:extLst>
          </p:cNvPr>
          <p:cNvSpPr/>
          <p:nvPr/>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Forma 3">
            <a:extLst>
              <a:ext uri="{FF2B5EF4-FFF2-40B4-BE49-F238E27FC236}">
                <a16:creationId xmlns:a16="http://schemas.microsoft.com/office/drawing/2014/main" id="{E703B3D9-10A2-C901-A0D9-C2905B094578}"/>
              </a:ext>
            </a:extLst>
          </p:cNvPr>
          <p:cNvSpPr/>
          <p:nvPr/>
        </p:nvSpPr>
        <p:spPr>
          <a:xfrm>
            <a:off x="858371" y="800100"/>
            <a:ext cx="10221119"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4" name="Forma 2">
            <a:extLst>
              <a:ext uri="{FF2B5EF4-FFF2-40B4-BE49-F238E27FC236}">
                <a16:creationId xmlns:a16="http://schemas.microsoft.com/office/drawing/2014/main" id="{965F8DDB-78C2-9A91-D69C-2BE7D0DC5F3C}"/>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5" name="Forma 1">
            <a:extLst>
              <a:ext uri="{FF2B5EF4-FFF2-40B4-BE49-F238E27FC236}">
                <a16:creationId xmlns:a16="http://schemas.microsoft.com/office/drawing/2014/main" id="{F2CE1086-051B-D73D-67CF-8E86D2965B5E}"/>
              </a:ext>
            </a:extLst>
          </p:cNvPr>
          <p:cNvSpPr/>
          <p:nvPr userDrawn="1"/>
        </p:nvSpPr>
        <p:spPr>
          <a:xfrm>
            <a:off x="858371" y="800100"/>
            <a:ext cx="10221119"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2187623" y="3929930"/>
            <a:ext cx="7588155" cy="1414091"/>
          </a:xfrm>
        </p:spPr>
        <p:txBody>
          <a:bodyPr rtlCol="0">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1866900" y="1208585"/>
            <a:ext cx="8229600" cy="2621154"/>
          </a:xfrm>
        </p:spPr>
        <p:txBody>
          <a:bodyPr rtlCol="0" anchor="b">
            <a:normAutofit/>
          </a:bodyPr>
          <a:lstStyle>
            <a:lvl1pPr algn="ctr">
              <a:defRPr sz="6000"/>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53856971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Foto del contenido 12">
    <p:bg>
      <p:bgPr>
        <a:solidFill>
          <a:schemeClr val="accent2"/>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5" name="Marcador de fecha 3">
            <a:extLst>
              <a:ext uri="{FF2B5EF4-FFF2-40B4-BE49-F238E27FC236}">
                <a16:creationId xmlns:a16="http://schemas.microsoft.com/office/drawing/2014/main" id="{37255060-3706-ED3E-72EE-B06981BCE051}"/>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6" name="Marcador de pie de página 4">
            <a:extLst>
              <a:ext uri="{FF2B5EF4-FFF2-40B4-BE49-F238E27FC236}">
                <a16:creationId xmlns:a16="http://schemas.microsoft.com/office/drawing/2014/main" id="{67916FD5-B769-56C8-85F9-70492D991EA3}"/>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7" name="Marcador de número de diapositiva 5">
            <a:extLst>
              <a:ext uri="{FF2B5EF4-FFF2-40B4-BE49-F238E27FC236}">
                <a16:creationId xmlns:a16="http://schemas.microsoft.com/office/drawing/2014/main" id="{ABC4D466-0BDE-5029-DAAE-AAE34A608004}"/>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400800" cy="1390330"/>
          </a:xfrm>
        </p:spPr>
        <p:txBody>
          <a:bodyPr vert="horz" lIns="91440" tIns="45720" rIns="91440" bIns="45720" rtlCol="0">
            <a:normAutofit/>
          </a:bodyPr>
          <a:lstStyle>
            <a:lvl1pPr>
              <a:defRPr lang="en-US" sz="1600"/>
            </a:lvl1pPr>
            <a:lvl2pPr>
              <a:defRPr lang="en-US" sz="1400"/>
            </a:lvl2pPr>
            <a:lvl3pPr>
              <a:defRPr lang="en-US" sz="1200"/>
            </a:lvl3pPr>
            <a:lvl4pPr>
              <a:defRPr lang="en-US" sz="1100"/>
            </a:lvl4pPr>
            <a:lvl5pPr>
              <a:defRPr lang="en-US" sz="1050"/>
            </a:lvl5pPr>
          </a:lstStyle>
          <a:p>
            <a:pPr marL="0" lvl="0" indent="0" rtl="0">
              <a:buNone/>
            </a:pPr>
            <a:r>
              <a:rPr lang="es"/>
              <a:t>Haga clic para modificar los estilos de texto del patrón</a:t>
            </a:r>
          </a:p>
          <a:p>
            <a:pPr marL="0" lvl="1" indent="0" rtl="0">
              <a:buNone/>
            </a:pPr>
            <a:r>
              <a:rPr lang="es"/>
              <a:t>Segundo nivel</a:t>
            </a:r>
          </a:p>
          <a:p>
            <a:pPr marL="0" lvl="2" indent="0" rtl="0">
              <a:buNone/>
            </a:pPr>
            <a:r>
              <a:rPr lang="es"/>
              <a:t>Tercer nivel</a:t>
            </a:r>
          </a:p>
          <a:p>
            <a:pPr marL="0" lvl="3" indent="0" rtl="0">
              <a:buNone/>
            </a:pPr>
            <a:r>
              <a:rPr lang="es"/>
              <a:t>Cuarto nivel</a:t>
            </a:r>
          </a:p>
          <a:p>
            <a:pPr marL="0" lvl="4" indent="0" rtl="0">
              <a:buNone/>
            </a:pPr>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321733" y="5012268"/>
            <a:ext cx="3739896" cy="1390330"/>
          </a:xfrm>
        </p:spPr>
        <p:txBody>
          <a:bodyPr rtlCol="0" anchor="t">
            <a:normAutofit/>
          </a:bodyPr>
          <a:lstStyle>
            <a:lvl1pPr>
              <a:defRPr sz="3200"/>
            </a:lvl1pPr>
          </a:lstStyle>
          <a:p>
            <a:pPr rtl="0"/>
            <a:r>
              <a:rPr lang="es"/>
              <a:t>Haga clic para modificar el estilo de título del patrón</a:t>
            </a:r>
          </a:p>
        </p:txBody>
      </p:sp>
    </p:spTree>
    <p:extLst>
      <p:ext uri="{BB962C8B-B14F-4D97-AF65-F5344CB8AC3E}">
        <p14:creationId xmlns:p14="http://schemas.microsoft.com/office/powerpoint/2010/main" val="316558734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Foto del contenido 13">
    <p:bg>
      <p:bgPr>
        <a:solidFill>
          <a:schemeClr val="accent1"/>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3" name="Marcador de fecha 3">
            <a:extLst>
              <a:ext uri="{FF2B5EF4-FFF2-40B4-BE49-F238E27FC236}">
                <a16:creationId xmlns:a16="http://schemas.microsoft.com/office/drawing/2014/main" id="{55D98176-F4DE-C922-8F4C-3023B1F42482}"/>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4" name="Marcador de pie de página 4">
            <a:extLst>
              <a:ext uri="{FF2B5EF4-FFF2-40B4-BE49-F238E27FC236}">
                <a16:creationId xmlns:a16="http://schemas.microsoft.com/office/drawing/2014/main" id="{82ABBC49-F3BA-C751-16CD-1C457A98CF1A}"/>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5" name="Marcador de número de diapositiva 5">
            <a:extLst>
              <a:ext uri="{FF2B5EF4-FFF2-40B4-BE49-F238E27FC236}">
                <a16:creationId xmlns:a16="http://schemas.microsoft.com/office/drawing/2014/main" id="{DFB1C52A-EABA-4BA6-CA0C-982E23D0889B}"/>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C3D15418-1E32-0501-0E66-54FC2DD08E39}"/>
              </a:ext>
            </a:extLst>
          </p:cNvPr>
          <p:cNvSpPr>
            <a:spLocks noGrp="1"/>
          </p:cNvSpPr>
          <p:nvPr>
            <p:ph sz="quarter" idx="14"/>
          </p:nvPr>
        </p:nvSpPr>
        <p:spPr>
          <a:xfrm>
            <a:off x="3955868" y="4162318"/>
            <a:ext cx="7772400" cy="2240280"/>
          </a:xfrm>
        </p:spPr>
        <p:txBody>
          <a:bodyPr rtlCol="0">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rtlCol="0" anchor="t">
            <a:normAutofit/>
          </a:bodyPr>
          <a:lstStyle>
            <a:lvl1pPr>
              <a:defRPr sz="3200"/>
            </a:lvl1pPr>
          </a:lstStyle>
          <a:p>
            <a:pPr rtl="0"/>
            <a:r>
              <a:rPr lang="es"/>
              <a:t>Haga clic para modificar el estilo de título del patrón</a:t>
            </a:r>
          </a:p>
        </p:txBody>
      </p:sp>
    </p:spTree>
    <p:extLst>
      <p:ext uri="{BB962C8B-B14F-4D97-AF65-F5344CB8AC3E}">
        <p14:creationId xmlns:p14="http://schemas.microsoft.com/office/powerpoint/2010/main" val="19700347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Foto del contenido 14">
    <p:bg>
      <p:bgPr>
        <a:solidFill>
          <a:schemeClr val="accent2"/>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a:xfrm>
            <a:off x="137160" y="59778"/>
            <a:ext cx="3494314" cy="365125"/>
          </a:xfrm>
          <a:prstGeom prst="rect">
            <a:avLst/>
          </a:prstGeom>
        </p:spPr>
        <p:txBody>
          <a:bodyPr rtlCol="0"/>
          <a:lstStyle/>
          <a:p>
            <a:pPr rtl="0"/>
            <a:endParaRPr lang="en-US"/>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a:prstGeom prst="rect">
            <a:avLst/>
          </a:prstGeom>
        </p:spPr>
        <p:txBody>
          <a:bodyPr rtlCol="0"/>
          <a:lstStyle/>
          <a:p>
            <a:pPr rtl="0"/>
            <a:endParaRPr lang="en-US"/>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a:prstGeom prst="rect">
            <a:avLst/>
          </a:prstGeom>
        </p:spPr>
        <p:txBody>
          <a:bodyPr rtlCol="0"/>
          <a:lstStyle/>
          <a:p>
            <a:pPr rtl="0"/>
            <a:fld id="{CC057153-B650-4DEB-B370-79DDCFDCE934}" type="slidenum">
              <a:rPr lang="en-US" smtClean="0"/>
              <a:t>‹Nº›</a:t>
            </a:fld>
            <a:endParaRPr lang="en-US"/>
          </a:p>
        </p:txBody>
      </p:sp>
      <p:sp>
        <p:nvSpPr>
          <p:cNvPr id="8" name="Marcador de contenido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rtlCol="0">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rtlCol="0" anchor="t">
            <a:normAutofit/>
          </a:bodyPr>
          <a:lstStyle>
            <a:lvl1pPr>
              <a:defRPr sz="3200"/>
            </a:lvl1pPr>
          </a:lstStyle>
          <a:p>
            <a:pPr rtl="0"/>
            <a:r>
              <a:rPr lang="es"/>
              <a:t>Haga clic para modificar el estilo de título del patrón</a:t>
            </a:r>
          </a:p>
        </p:txBody>
      </p:sp>
    </p:spTree>
    <p:extLst>
      <p:ext uri="{BB962C8B-B14F-4D97-AF65-F5344CB8AC3E}">
        <p14:creationId xmlns:p14="http://schemas.microsoft.com/office/powerpoint/2010/main" val="41556637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Foto del contenido 15">
    <p:bg>
      <p:bgPr>
        <a:solidFill>
          <a:schemeClr val="accent1"/>
        </a:solidFill>
        <a:effectLst/>
      </p:bgPr>
    </p:bg>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5" y="1828800"/>
            <a:ext cx="6446520" cy="4425696"/>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13" name="Marcador de fecha 3">
            <a:extLst>
              <a:ext uri="{FF2B5EF4-FFF2-40B4-BE49-F238E27FC236}">
                <a16:creationId xmlns:a16="http://schemas.microsoft.com/office/drawing/2014/main" id="{7EEB96C8-7F03-38E4-4664-59F2DA5727CE}"/>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4" name="Marcador de pie de página 4">
            <a:extLst>
              <a:ext uri="{FF2B5EF4-FFF2-40B4-BE49-F238E27FC236}">
                <a16:creationId xmlns:a16="http://schemas.microsoft.com/office/drawing/2014/main" id="{6707565B-859D-D15D-1AC5-0AF3413AA0C6}"/>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5" name="Marcador de número de diapositiva 5">
            <a:extLst>
              <a:ext uri="{FF2B5EF4-FFF2-40B4-BE49-F238E27FC236}">
                <a16:creationId xmlns:a16="http://schemas.microsoft.com/office/drawing/2014/main" id="{FC4BB45A-89E4-90E3-D23C-CA862A158D8A}"/>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C1897688-419F-6EB2-5CC1-DC14924E5FC3}"/>
              </a:ext>
            </a:extLst>
          </p:cNvPr>
          <p:cNvSpPr>
            <a:spLocks noGrp="1"/>
          </p:cNvSpPr>
          <p:nvPr>
            <p:ph sz="quarter" idx="14"/>
          </p:nvPr>
        </p:nvSpPr>
        <p:spPr>
          <a:xfrm>
            <a:off x="7562088" y="1828800"/>
            <a:ext cx="4023360" cy="4428871"/>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rtlCol="0" anchor="ctr"/>
          <a:lstStyle/>
          <a:p>
            <a:pPr rtl="0"/>
            <a:r>
              <a:rPr lang="es"/>
              <a:t>Haga clic para modificar el estilo de título del patrón</a:t>
            </a:r>
          </a:p>
        </p:txBody>
      </p:sp>
    </p:spTree>
    <p:extLst>
      <p:ext uri="{BB962C8B-B14F-4D97-AF65-F5344CB8AC3E}">
        <p14:creationId xmlns:p14="http://schemas.microsoft.com/office/powerpoint/2010/main" val="54137896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Foto del contenido 16">
    <p:bg>
      <p:bgPr>
        <a:solidFill>
          <a:schemeClr val="accent2"/>
        </a:solidFill>
        <a:effectLst/>
      </p:bgPr>
    </p:bg>
    <p:spTree>
      <p:nvGrpSpPr>
        <p:cNvPr id="1" name=""/>
        <p:cNvGrpSpPr/>
        <p:nvPr/>
      </p:nvGrpSpPr>
      <p:grpSpPr>
        <a:xfrm>
          <a:off x="0" y="0"/>
          <a:ext cx="0" cy="0"/>
          <a:chOff x="0" y="0"/>
          <a:chExt cx="0" cy="0"/>
        </a:xfrm>
      </p:grpSpPr>
      <p:sp>
        <p:nvSpPr>
          <p:cNvPr id="3" name="Forma">
            <a:extLst>
              <a:ext uri="{FF2B5EF4-FFF2-40B4-BE49-F238E27FC236}">
                <a16:creationId xmlns:a16="http://schemas.microsoft.com/office/drawing/2014/main" id="{44E393A7-A86F-93C8-1753-D8EF833DE353}"/>
              </a:ext>
            </a:extLst>
          </p:cNvPr>
          <p:cNvSpPr/>
          <p:nvPr userDrawn="1"/>
        </p:nvSpPr>
        <p:spPr>
          <a:xfrm>
            <a:off x="719253" y="2479468"/>
            <a:ext cx="3851157" cy="3851157"/>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Forma">
            <a:extLst>
              <a:ext uri="{FF2B5EF4-FFF2-40B4-BE49-F238E27FC236}">
                <a16:creationId xmlns:a16="http://schemas.microsoft.com/office/drawing/2014/main" id="{349C3C48-AC20-0078-E373-5290E9C2AC4F}"/>
              </a:ext>
            </a:extLst>
          </p:cNvPr>
          <p:cNvSpPr/>
          <p:nvPr/>
        </p:nvSpPr>
        <p:spPr>
          <a:xfrm>
            <a:off x="719253" y="2479468"/>
            <a:ext cx="3851157" cy="3851157"/>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Marcador de posición de imagen 9">
            <a:extLst>
              <a:ext uri="{FF2B5EF4-FFF2-40B4-BE49-F238E27FC236}">
                <a16:creationId xmlns:a16="http://schemas.microsoft.com/office/drawing/2014/main" id="{94132971-65DC-DC47-89E3-296CBBAADCAD}"/>
              </a:ext>
            </a:extLst>
          </p:cNvPr>
          <p:cNvSpPr>
            <a:spLocks noGrp="1" noChangeAspect="1"/>
          </p:cNvSpPr>
          <p:nvPr>
            <p:ph type="pic" sz="quarter" idx="10" hasCustomPrompt="1"/>
          </p:nvPr>
        </p:nvSpPr>
        <p:spPr>
          <a:xfrm>
            <a:off x="612648" y="2290890"/>
            <a:ext cx="3817620" cy="381762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dirty="0"/>
            </a:lvl1pPr>
          </a:lstStyle>
          <a:p>
            <a:pPr marL="0" lvl="0" indent="0" rtl="0">
              <a:lnSpc>
                <a:spcPct val="150000"/>
              </a:lnSpc>
              <a:buFontTx/>
              <a:buNone/>
            </a:pPr>
            <a:r>
              <a:rPr lang="es" noProof="0"/>
              <a:t>Haga clic en el icono para agregar una imagen                                    </a:t>
            </a:r>
          </a:p>
        </p:txBody>
      </p:sp>
      <p:sp>
        <p:nvSpPr>
          <p:cNvPr id="16" name="Marcador de fecha 3">
            <a:extLst>
              <a:ext uri="{FF2B5EF4-FFF2-40B4-BE49-F238E27FC236}">
                <a16:creationId xmlns:a16="http://schemas.microsoft.com/office/drawing/2014/main" id="{0B3F21E5-2FDA-9D04-BD45-AC60954C2BF8}"/>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7" name="Marcador de pie de página 4">
            <a:extLst>
              <a:ext uri="{FF2B5EF4-FFF2-40B4-BE49-F238E27FC236}">
                <a16:creationId xmlns:a16="http://schemas.microsoft.com/office/drawing/2014/main" id="{0B7BB866-907F-2B60-D51F-29FF9AAAFEF6}"/>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8" name="Marcador de número de diapositiva 5">
            <a:extLst>
              <a:ext uri="{FF2B5EF4-FFF2-40B4-BE49-F238E27FC236}">
                <a16:creationId xmlns:a16="http://schemas.microsoft.com/office/drawing/2014/main" id="{CE56813F-8698-E2D7-C5A8-92BFA166377E}"/>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rtlCol="0">
            <a:normAutofit/>
          </a:bodyPr>
          <a:lstStyle>
            <a:lvl1pPr>
              <a:defRPr sz="3600"/>
            </a:lvl1pPr>
          </a:lstStyle>
          <a:p>
            <a:pPr rtl="0"/>
            <a:r>
              <a:rPr lang="es"/>
              <a:t>Haga clic para modificar el estilo de título del patrón</a:t>
            </a:r>
          </a:p>
        </p:txBody>
      </p:sp>
    </p:spTree>
    <p:extLst>
      <p:ext uri="{BB962C8B-B14F-4D97-AF65-F5344CB8AC3E}">
        <p14:creationId xmlns:p14="http://schemas.microsoft.com/office/powerpoint/2010/main" val="240260144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Foto del contenido 17">
    <p:bg>
      <p:bgPr>
        <a:solidFill>
          <a:schemeClr val="accent1"/>
        </a:solidFill>
        <a:effectLst/>
      </p:bgPr>
    </p:bg>
    <p:spTree>
      <p:nvGrpSpPr>
        <p:cNvPr id="1" name=""/>
        <p:cNvGrpSpPr/>
        <p:nvPr/>
      </p:nvGrpSpPr>
      <p:grpSpPr>
        <a:xfrm>
          <a:off x="0" y="0"/>
          <a:ext cx="0" cy="0"/>
          <a:chOff x="0" y="0"/>
          <a:chExt cx="0" cy="0"/>
        </a:xfrm>
      </p:grpSpPr>
      <p:sp>
        <p:nvSpPr>
          <p:cNvPr id="3" name="Forma">
            <a:extLst>
              <a:ext uri="{FF2B5EF4-FFF2-40B4-BE49-F238E27FC236}">
                <a16:creationId xmlns:a16="http://schemas.microsoft.com/office/drawing/2014/main" id="{54A554AB-0E36-E9A9-8863-3E43418AB077}"/>
              </a:ext>
            </a:extLst>
          </p:cNvPr>
          <p:cNvSpPr/>
          <p:nvPr userDrawn="1"/>
        </p:nvSpPr>
        <p:spPr>
          <a:xfrm>
            <a:off x="831994" y="2708045"/>
            <a:ext cx="3371528" cy="3371528"/>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Forma">
            <a:extLst>
              <a:ext uri="{FF2B5EF4-FFF2-40B4-BE49-F238E27FC236}">
                <a16:creationId xmlns:a16="http://schemas.microsoft.com/office/drawing/2014/main" id="{9E4EAC90-E4E5-04A2-1118-EC2FBEB9EA9C}"/>
              </a:ext>
            </a:extLst>
          </p:cNvPr>
          <p:cNvSpPr/>
          <p:nvPr/>
        </p:nvSpPr>
        <p:spPr>
          <a:xfrm>
            <a:off x="831994" y="2708045"/>
            <a:ext cx="3371528" cy="3371528"/>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Marcador de posición de imagen 9">
            <a:extLst>
              <a:ext uri="{FF2B5EF4-FFF2-40B4-BE49-F238E27FC236}">
                <a16:creationId xmlns:a16="http://schemas.microsoft.com/office/drawing/2014/main" id="{45302256-50E1-63D4-DF8F-E894A8CF602C}"/>
              </a:ext>
            </a:extLst>
          </p:cNvPr>
          <p:cNvSpPr>
            <a:spLocks noGrp="1" noChangeAspect="1"/>
          </p:cNvSpPr>
          <p:nvPr>
            <p:ph type="pic" sz="quarter" idx="10"/>
          </p:nvPr>
        </p:nvSpPr>
        <p:spPr>
          <a:xfrm>
            <a:off x="731521" y="2509157"/>
            <a:ext cx="3342168" cy="3342168"/>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rtl="0">
              <a:lnSpc>
                <a:spcPct val="150000"/>
              </a:lnSpc>
              <a:buFontTx/>
              <a:buNone/>
            </a:pPr>
            <a:r>
              <a:rPr lang="es" noProof="0"/>
              <a:t>Haga clic en el icono para agregar una imagen</a:t>
            </a:r>
          </a:p>
        </p:txBody>
      </p:sp>
      <p:sp>
        <p:nvSpPr>
          <p:cNvPr id="15" name="Marcador de fecha 3">
            <a:extLst>
              <a:ext uri="{FF2B5EF4-FFF2-40B4-BE49-F238E27FC236}">
                <a16:creationId xmlns:a16="http://schemas.microsoft.com/office/drawing/2014/main" id="{DAD413C4-D035-DD62-FD45-4405788FA19D}"/>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6" name="Marcador de pie de página 4">
            <a:extLst>
              <a:ext uri="{FF2B5EF4-FFF2-40B4-BE49-F238E27FC236}">
                <a16:creationId xmlns:a16="http://schemas.microsoft.com/office/drawing/2014/main" id="{9BEDF69E-EA10-1E0F-F9E5-910C4A0B8246}"/>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7" name="Marcador de número de diapositiva 5">
            <a:extLst>
              <a:ext uri="{FF2B5EF4-FFF2-40B4-BE49-F238E27FC236}">
                <a16:creationId xmlns:a16="http://schemas.microsoft.com/office/drawing/2014/main" id="{DCB35B61-0AD3-6A51-E110-CE7FA57D4F8A}"/>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rtlCol="0" anchor="t">
            <a:normAutofit/>
          </a:bodyPr>
          <a:lstStyle>
            <a:lvl1pPr>
              <a:defRPr sz="3200"/>
            </a:lvl1pPr>
          </a:lstStyle>
          <a:p>
            <a:pPr rtl="0"/>
            <a:r>
              <a:rPr lang="es"/>
              <a:t>Haga clic para modificar el estilo de título del patrón</a:t>
            </a:r>
          </a:p>
        </p:txBody>
      </p:sp>
    </p:spTree>
    <p:extLst>
      <p:ext uri="{BB962C8B-B14F-4D97-AF65-F5344CB8AC3E}">
        <p14:creationId xmlns:p14="http://schemas.microsoft.com/office/powerpoint/2010/main" val="42570038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Número grande 1">
    <p:bg>
      <p:bgPr>
        <a:solidFill>
          <a:schemeClr val="accent2"/>
        </a:solidFill>
        <a:effectLst/>
      </p:bgPr>
    </p:bg>
    <p:spTree>
      <p:nvGrpSpPr>
        <p:cNvPr id="1" name=""/>
        <p:cNvGrpSpPr/>
        <p:nvPr/>
      </p:nvGrpSpPr>
      <p:grpSpPr>
        <a:xfrm>
          <a:off x="0" y="0"/>
          <a:ext cx="0" cy="0"/>
          <a:chOff x="0" y="0"/>
          <a:chExt cx="0" cy="0"/>
        </a:xfrm>
      </p:grpSpPr>
      <p:grpSp>
        <p:nvGrpSpPr>
          <p:cNvPr id="15" name="Grupo 14">
            <a:extLst>
              <a:ext uri="{FF2B5EF4-FFF2-40B4-BE49-F238E27FC236}">
                <a16:creationId xmlns:a16="http://schemas.microsoft.com/office/drawing/2014/main" id="{51B2BB27-593B-A70C-746E-96E4FCA30AFE}"/>
              </a:ext>
            </a:extLst>
          </p:cNvPr>
          <p:cNvGrpSpPr/>
          <p:nvPr/>
        </p:nvGrpSpPr>
        <p:grpSpPr>
          <a:xfrm>
            <a:off x="452064" y="432504"/>
            <a:ext cx="11287872" cy="4726236"/>
            <a:chOff x="521208" y="647905"/>
            <a:chExt cx="11365969" cy="5565740"/>
          </a:xfrm>
        </p:grpSpPr>
        <p:sp>
          <p:nvSpPr>
            <p:cNvPr id="16" name="Forma">
              <a:extLst>
                <a:ext uri="{FF2B5EF4-FFF2-40B4-BE49-F238E27FC236}">
                  <a16:creationId xmlns:a16="http://schemas.microsoft.com/office/drawing/2014/main" id="{D6BB408E-BAF2-FC5E-2437-A3A07CE32246}"/>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7" name="Forma">
              <a:extLst>
                <a:ext uri="{FF2B5EF4-FFF2-40B4-BE49-F238E27FC236}">
                  <a16:creationId xmlns:a16="http://schemas.microsoft.com/office/drawing/2014/main" id="{50ED3D8C-1A1A-675D-535E-A38D8522E40E}"/>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22" name="Marcador de fecha 3">
            <a:extLst>
              <a:ext uri="{FF2B5EF4-FFF2-40B4-BE49-F238E27FC236}">
                <a16:creationId xmlns:a16="http://schemas.microsoft.com/office/drawing/2014/main" id="{22A66431-0131-0F5F-979C-9731039E7009}"/>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23" name="Marcador de pie de página 4">
            <a:extLst>
              <a:ext uri="{FF2B5EF4-FFF2-40B4-BE49-F238E27FC236}">
                <a16:creationId xmlns:a16="http://schemas.microsoft.com/office/drawing/2014/main" id="{00B915C9-DB12-0F97-B23A-E36FDC59AD74}"/>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24" name="Marcador de número de diapositiva 5">
            <a:extLst>
              <a:ext uri="{FF2B5EF4-FFF2-40B4-BE49-F238E27FC236}">
                <a16:creationId xmlns:a16="http://schemas.microsoft.com/office/drawing/2014/main" id="{2CAB59AD-2A8C-2C75-0DA6-82ACDFC40A80}"/>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2846197" y="5416242"/>
            <a:ext cx="6499606" cy="1036760"/>
          </a:xfrm>
        </p:spPr>
        <p:txBody>
          <a:bodyPr rtlCol="0" anchor="ctr">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94944" y="655532"/>
            <a:ext cx="10583560" cy="4114800"/>
          </a:xfrm>
        </p:spPr>
        <p:txBody>
          <a:bodyPr tIns="182880" bIns="0" rtlCol="0" anchor="ctr">
            <a:normAutofit/>
          </a:bodyPr>
          <a:lstStyle>
            <a:lvl1pPr algn="ctr">
              <a:defRPr sz="23200">
                <a:solidFill>
                  <a:schemeClr val="tx1"/>
                </a:solidFill>
              </a:defRPr>
            </a:lvl1pPr>
          </a:lstStyle>
          <a:p>
            <a:pPr rtl="0"/>
            <a:r>
              <a:rPr lang="es"/>
              <a:t>##%</a:t>
            </a:r>
          </a:p>
        </p:txBody>
      </p:sp>
    </p:spTree>
    <p:extLst>
      <p:ext uri="{BB962C8B-B14F-4D97-AF65-F5344CB8AC3E}">
        <p14:creationId xmlns:p14="http://schemas.microsoft.com/office/powerpoint/2010/main" val="389895456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1_Número grande 1">
    <p:bg>
      <p:bgPr>
        <a:solidFill>
          <a:schemeClr val="accent3"/>
        </a:solidFill>
        <a:effectLst/>
      </p:bgPr>
    </p:bg>
    <p:spTree>
      <p:nvGrpSpPr>
        <p:cNvPr id="1" name=""/>
        <p:cNvGrpSpPr/>
        <p:nvPr/>
      </p:nvGrpSpPr>
      <p:grpSpPr>
        <a:xfrm>
          <a:off x="0" y="0"/>
          <a:ext cx="0" cy="0"/>
          <a:chOff x="0" y="0"/>
          <a:chExt cx="0" cy="0"/>
        </a:xfrm>
      </p:grpSpPr>
      <p:grpSp>
        <p:nvGrpSpPr>
          <p:cNvPr id="15" name="Grupo 14">
            <a:extLst>
              <a:ext uri="{FF2B5EF4-FFF2-40B4-BE49-F238E27FC236}">
                <a16:creationId xmlns:a16="http://schemas.microsoft.com/office/drawing/2014/main" id="{51B2BB27-593B-A70C-746E-96E4FCA30AFE}"/>
              </a:ext>
            </a:extLst>
          </p:cNvPr>
          <p:cNvGrpSpPr/>
          <p:nvPr/>
        </p:nvGrpSpPr>
        <p:grpSpPr>
          <a:xfrm>
            <a:off x="452064" y="1726766"/>
            <a:ext cx="11287872" cy="4726236"/>
            <a:chOff x="521208" y="647905"/>
            <a:chExt cx="11365969" cy="5565740"/>
          </a:xfrm>
        </p:grpSpPr>
        <p:sp>
          <p:nvSpPr>
            <p:cNvPr id="16" name="Forma">
              <a:extLst>
                <a:ext uri="{FF2B5EF4-FFF2-40B4-BE49-F238E27FC236}">
                  <a16:creationId xmlns:a16="http://schemas.microsoft.com/office/drawing/2014/main" id="{D6BB408E-BAF2-FC5E-2437-A3A07CE32246}"/>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7" name="Forma">
              <a:extLst>
                <a:ext uri="{FF2B5EF4-FFF2-40B4-BE49-F238E27FC236}">
                  <a16:creationId xmlns:a16="http://schemas.microsoft.com/office/drawing/2014/main" id="{50ED3D8C-1A1A-675D-535E-A38D8522E40E}"/>
                </a:ext>
              </a:extLst>
            </p:cNvPr>
            <p:cNvSpPr/>
            <p:nvPr/>
          </p:nvSpPr>
          <p:spPr>
            <a:xfrm>
              <a:off x="521208" y="647905"/>
              <a:ext cx="11158238" cy="5370984"/>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4" name="Marcador de fecha 3">
            <a:extLst>
              <a:ext uri="{FF2B5EF4-FFF2-40B4-BE49-F238E27FC236}">
                <a16:creationId xmlns:a16="http://schemas.microsoft.com/office/drawing/2014/main" id="{F067C9E2-F7EA-DD57-F153-DC5F049B05EC}"/>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5" name="Marcador de pie de página 4">
            <a:extLst>
              <a:ext uri="{FF2B5EF4-FFF2-40B4-BE49-F238E27FC236}">
                <a16:creationId xmlns:a16="http://schemas.microsoft.com/office/drawing/2014/main" id="{C6C186D5-A44A-55E5-9D8F-E0D1A439218D}"/>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6" name="Marcador de número de diapositiva 5">
            <a:extLst>
              <a:ext uri="{FF2B5EF4-FFF2-40B4-BE49-F238E27FC236}">
                <a16:creationId xmlns:a16="http://schemas.microsoft.com/office/drawing/2014/main" id="{561804B9-1E9E-00E8-EABC-8027DFF3EAED}"/>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2846197" y="404998"/>
            <a:ext cx="6499606" cy="1036760"/>
          </a:xfrm>
        </p:spPr>
        <p:txBody>
          <a:bodyPr rtlCol="0" anchor="ctr">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94944" y="1949794"/>
            <a:ext cx="10583560" cy="4114800"/>
          </a:xfrm>
        </p:spPr>
        <p:txBody>
          <a:bodyPr tIns="182880" bIns="0" rtlCol="0" anchor="ctr">
            <a:normAutofit/>
          </a:bodyPr>
          <a:lstStyle>
            <a:lvl1pPr algn="ctr">
              <a:defRPr sz="23200">
                <a:solidFill>
                  <a:schemeClr val="tx1"/>
                </a:solidFill>
              </a:defRPr>
            </a:lvl1pPr>
          </a:lstStyle>
          <a:p>
            <a:pPr rtl="0"/>
            <a:r>
              <a:rPr lang="es"/>
              <a:t>##%</a:t>
            </a:r>
          </a:p>
        </p:txBody>
      </p:sp>
    </p:spTree>
    <p:extLst>
      <p:ext uri="{BB962C8B-B14F-4D97-AF65-F5344CB8AC3E}">
        <p14:creationId xmlns:p14="http://schemas.microsoft.com/office/powerpoint/2010/main" val="302091820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Número grande 3">
    <p:bg>
      <p:bgPr>
        <a:solidFill>
          <a:schemeClr val="tx2"/>
        </a:solidFill>
        <a:effectLst/>
      </p:bgPr>
    </p:bg>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A180E54B-9B48-0C0F-0610-C04073FB653D}"/>
              </a:ext>
            </a:extLst>
          </p:cNvPr>
          <p:cNvGrpSpPr/>
          <p:nvPr/>
        </p:nvGrpSpPr>
        <p:grpSpPr>
          <a:xfrm>
            <a:off x="452064" y="492893"/>
            <a:ext cx="11287872" cy="5876422"/>
            <a:chOff x="521208" y="647905"/>
            <a:chExt cx="11365969" cy="5565740"/>
          </a:xfrm>
        </p:grpSpPr>
        <p:sp>
          <p:nvSpPr>
            <p:cNvPr id="13" name="Forma">
              <a:extLst>
                <a:ext uri="{FF2B5EF4-FFF2-40B4-BE49-F238E27FC236}">
                  <a16:creationId xmlns:a16="http://schemas.microsoft.com/office/drawing/2014/main" id="{6C86CAED-F5F2-5E4A-1988-46AA4868C1FA}"/>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4" name="Forma">
              <a:extLst>
                <a:ext uri="{FF2B5EF4-FFF2-40B4-BE49-F238E27FC236}">
                  <a16:creationId xmlns:a16="http://schemas.microsoft.com/office/drawing/2014/main" id="{62AE8BDC-EA76-AF91-E344-4442668F1ED3}"/>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4" name="Marcador de fecha 3">
            <a:extLst>
              <a:ext uri="{FF2B5EF4-FFF2-40B4-BE49-F238E27FC236}">
                <a16:creationId xmlns:a16="http://schemas.microsoft.com/office/drawing/2014/main" id="{9196C478-3E07-E17E-6682-073C905064D0}"/>
              </a:ext>
            </a:extLst>
          </p:cNvPr>
          <p:cNvSpPr>
            <a:spLocks noGrp="1"/>
          </p:cNvSpPr>
          <p:nvPr>
            <p:ph type="dt" sz="half" idx="2"/>
          </p:nvPr>
        </p:nvSpPr>
        <p:spPr>
          <a:xfrm>
            <a:off x="612647" y="6453002"/>
            <a:ext cx="3494314" cy="365125"/>
          </a:xfrm>
          <a:prstGeom prst="rect">
            <a:avLst/>
          </a:prstGeom>
        </p:spPr>
        <p:txBody>
          <a:bodyPr rtlCol="0"/>
          <a:lstStyle>
            <a:lvl1pPr>
              <a:defRPr sz="1200">
                <a:solidFill>
                  <a:schemeClr val="bg1"/>
                </a:solidFill>
              </a:defRPr>
            </a:lvl1pPr>
          </a:lstStyle>
          <a:p>
            <a:pPr rtl="0"/>
            <a:endParaRPr lang="en-US"/>
          </a:p>
        </p:txBody>
      </p:sp>
      <p:sp>
        <p:nvSpPr>
          <p:cNvPr id="5" name="Marcador de pie de página 4">
            <a:extLst>
              <a:ext uri="{FF2B5EF4-FFF2-40B4-BE49-F238E27FC236}">
                <a16:creationId xmlns:a16="http://schemas.microsoft.com/office/drawing/2014/main" id="{C733079C-2CBD-BF26-F5E1-B889FFAFFE9C}"/>
              </a:ext>
            </a:extLst>
          </p:cNvPr>
          <p:cNvSpPr>
            <a:spLocks noGrp="1"/>
          </p:cNvSpPr>
          <p:nvPr>
            <p:ph type="ftr" sz="quarter" idx="3"/>
          </p:nvPr>
        </p:nvSpPr>
        <p:spPr>
          <a:xfrm>
            <a:off x="8394504" y="6453002"/>
            <a:ext cx="2805405" cy="365125"/>
          </a:xfrm>
          <a:prstGeom prst="rect">
            <a:avLst/>
          </a:prstGeom>
        </p:spPr>
        <p:txBody>
          <a:bodyPr rtlCol="0"/>
          <a:lstStyle>
            <a:lvl1pPr>
              <a:defRPr sz="1200">
                <a:solidFill>
                  <a:schemeClr val="bg1"/>
                </a:solidFill>
              </a:defRPr>
            </a:lvl1pPr>
          </a:lstStyle>
          <a:p>
            <a:pPr rtl="0"/>
            <a:endParaRPr lang="en-US"/>
          </a:p>
        </p:txBody>
      </p:sp>
      <p:sp>
        <p:nvSpPr>
          <p:cNvPr id="6" name="Marcador de número de diapositiva 5">
            <a:extLst>
              <a:ext uri="{FF2B5EF4-FFF2-40B4-BE49-F238E27FC236}">
                <a16:creationId xmlns:a16="http://schemas.microsoft.com/office/drawing/2014/main" id="{B623B30F-648B-1E4D-A274-7D367D1D86F3}"/>
              </a:ext>
            </a:extLst>
          </p:cNvPr>
          <p:cNvSpPr>
            <a:spLocks noGrp="1"/>
          </p:cNvSpPr>
          <p:nvPr>
            <p:ph type="sldNum" sz="quarter" idx="4"/>
          </p:nvPr>
        </p:nvSpPr>
        <p:spPr>
          <a:xfrm>
            <a:off x="11150145" y="6453002"/>
            <a:ext cx="429207" cy="365125"/>
          </a:xfrm>
          <a:prstGeom prst="rect">
            <a:avLst/>
          </a:prstGeom>
        </p:spPr>
        <p:txBody>
          <a:bodyPr rtlCol="0"/>
          <a:lstStyle>
            <a:lvl1pPr>
              <a:defRPr sz="1200">
                <a:solidFill>
                  <a:schemeClr val="bg1"/>
                </a:solidFill>
              </a:defRPr>
            </a:lvl1pPr>
          </a:lstStyle>
          <a:p>
            <a:pPr rtl="0"/>
            <a:fld id="{CC057153-B650-4DEB-B370-79DDCFDCE934}" type="slidenum">
              <a:rPr lang="en-US" smtClean="0"/>
              <a:pPr rtl="0"/>
              <a:t>‹Nº›</a:t>
            </a:fld>
            <a:endParaRPr lang="en-US"/>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1806646" y="4809744"/>
            <a:ext cx="8385556" cy="1102530"/>
          </a:xfrm>
        </p:spPr>
        <p:txBody>
          <a:bodyPr rtlCol="0"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708096" y="731564"/>
            <a:ext cx="10582656" cy="4078179"/>
          </a:xfrm>
        </p:spPr>
        <p:txBody>
          <a:bodyPr rtlCol="0" anchor="b">
            <a:normAutofit/>
          </a:bodyPr>
          <a:lstStyle>
            <a:lvl1pPr algn="ctr">
              <a:defRPr sz="23200">
                <a:solidFill>
                  <a:schemeClr val="tx1"/>
                </a:solidFill>
              </a:defRPr>
            </a:lvl1pPr>
          </a:lstStyle>
          <a:p>
            <a:pPr rtl="0"/>
            <a:r>
              <a:rPr lang="es"/>
              <a:t>##%</a:t>
            </a:r>
          </a:p>
        </p:txBody>
      </p:sp>
    </p:spTree>
    <p:extLst>
      <p:ext uri="{BB962C8B-B14F-4D97-AF65-F5344CB8AC3E}">
        <p14:creationId xmlns:p14="http://schemas.microsoft.com/office/powerpoint/2010/main" val="253502149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Afirmación 3">
    <p:bg>
      <p:bgPr>
        <a:solidFill>
          <a:schemeClr val="accent2"/>
        </a:solidFill>
        <a:effectLst/>
      </p:bgPr>
    </p:bg>
    <p:spTree>
      <p:nvGrpSpPr>
        <p:cNvPr id="1" name=""/>
        <p:cNvGrpSpPr/>
        <p:nvPr/>
      </p:nvGrpSpPr>
      <p:grpSpPr>
        <a:xfrm>
          <a:off x="0" y="0"/>
          <a:ext cx="0" cy="0"/>
          <a:chOff x="0" y="0"/>
          <a:chExt cx="0" cy="0"/>
        </a:xfrm>
      </p:grpSpPr>
      <p:grpSp>
        <p:nvGrpSpPr>
          <p:cNvPr id="15" name="Grupo 14">
            <a:extLst>
              <a:ext uri="{FF2B5EF4-FFF2-40B4-BE49-F238E27FC236}">
                <a16:creationId xmlns:a16="http://schemas.microsoft.com/office/drawing/2014/main" id="{0E96BD4A-30B6-426D-A22A-01982B0B9488}"/>
              </a:ext>
            </a:extLst>
          </p:cNvPr>
          <p:cNvGrpSpPr/>
          <p:nvPr/>
        </p:nvGrpSpPr>
        <p:grpSpPr>
          <a:xfrm>
            <a:off x="10366671" y="307663"/>
            <a:ext cx="3650657" cy="3700457"/>
            <a:chOff x="9335008" y="164592"/>
            <a:chExt cx="6042545" cy="6124973"/>
          </a:xfrm>
        </p:grpSpPr>
        <p:sp>
          <p:nvSpPr>
            <p:cNvPr id="16" name="Forma">
              <a:extLst>
                <a:ext uri="{FF2B5EF4-FFF2-40B4-BE49-F238E27FC236}">
                  <a16:creationId xmlns:a16="http://schemas.microsoft.com/office/drawing/2014/main" id="{297F870D-0C8E-33D9-2D6B-A1B73B45EA58}"/>
                </a:ext>
              </a:extLst>
            </p:cNvPr>
            <p:cNvSpPr/>
            <p:nvPr/>
          </p:nvSpPr>
          <p:spPr>
            <a:xfrm>
              <a:off x="9427861" y="339873"/>
              <a:ext cx="5949692" cy="5949692"/>
            </a:xfrm>
            <a:prstGeom prst="ellipse">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Forma">
              <a:extLst>
                <a:ext uri="{FF2B5EF4-FFF2-40B4-BE49-F238E27FC236}">
                  <a16:creationId xmlns:a16="http://schemas.microsoft.com/office/drawing/2014/main" id="{4861B871-11E1-DDAA-C8F7-84D7843C6FC4}"/>
                </a:ext>
              </a:extLst>
            </p:cNvPr>
            <p:cNvSpPr/>
            <p:nvPr/>
          </p:nvSpPr>
          <p:spPr>
            <a:xfrm>
              <a:off x="9335008" y="164592"/>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grpSp>
        <p:nvGrpSpPr>
          <p:cNvPr id="18" name="Grupo 17">
            <a:extLst>
              <a:ext uri="{FF2B5EF4-FFF2-40B4-BE49-F238E27FC236}">
                <a16:creationId xmlns:a16="http://schemas.microsoft.com/office/drawing/2014/main" id="{0D9CC75D-5D63-418A-1CD4-40137AFEDAB5}"/>
              </a:ext>
            </a:extLst>
          </p:cNvPr>
          <p:cNvGrpSpPr/>
          <p:nvPr/>
        </p:nvGrpSpPr>
        <p:grpSpPr>
          <a:xfrm>
            <a:off x="8876520" y="3790309"/>
            <a:ext cx="2626859" cy="2662693"/>
            <a:chOff x="9335008" y="164592"/>
            <a:chExt cx="6042545" cy="6124973"/>
          </a:xfrm>
        </p:grpSpPr>
        <p:sp>
          <p:nvSpPr>
            <p:cNvPr id="19" name="Forma">
              <a:extLst>
                <a:ext uri="{FF2B5EF4-FFF2-40B4-BE49-F238E27FC236}">
                  <a16:creationId xmlns:a16="http://schemas.microsoft.com/office/drawing/2014/main" id="{116BCE64-A52C-55ED-C7E0-F372ED78B8A2}"/>
                </a:ext>
              </a:extLst>
            </p:cNvPr>
            <p:cNvSpPr/>
            <p:nvPr/>
          </p:nvSpPr>
          <p:spPr>
            <a:xfrm>
              <a:off x="9427861" y="339873"/>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0" name="Forma">
              <a:extLst>
                <a:ext uri="{FF2B5EF4-FFF2-40B4-BE49-F238E27FC236}">
                  <a16:creationId xmlns:a16="http://schemas.microsoft.com/office/drawing/2014/main" id="{9E1F72A0-2935-D727-C9E9-054343EB3956}"/>
                </a:ext>
              </a:extLst>
            </p:cNvPr>
            <p:cNvSpPr/>
            <p:nvPr/>
          </p:nvSpPr>
          <p:spPr>
            <a:xfrm>
              <a:off x="9335008" y="164592"/>
              <a:ext cx="5949692" cy="5949692"/>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grpSp>
      <p:sp>
        <p:nvSpPr>
          <p:cNvPr id="21" name="Marcador de fecha 3">
            <a:extLst>
              <a:ext uri="{FF2B5EF4-FFF2-40B4-BE49-F238E27FC236}">
                <a16:creationId xmlns:a16="http://schemas.microsoft.com/office/drawing/2014/main" id="{6FE09960-AF5A-FFC4-7EB1-110AD7369588}"/>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22" name="Marcador de pie de página 4">
            <a:extLst>
              <a:ext uri="{FF2B5EF4-FFF2-40B4-BE49-F238E27FC236}">
                <a16:creationId xmlns:a16="http://schemas.microsoft.com/office/drawing/2014/main" id="{D1EE90CD-A94E-4650-AD6C-C1844E571410}"/>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23" name="Marcador de número de diapositiva 5">
            <a:extLst>
              <a:ext uri="{FF2B5EF4-FFF2-40B4-BE49-F238E27FC236}">
                <a16:creationId xmlns:a16="http://schemas.microsoft.com/office/drawing/2014/main" id="{38D5ADA7-D66D-F634-A234-DDBED0450A21}"/>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7" name="Marcador de contenido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rtlCol="0"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rtl="0"/>
            <a:r>
              <a:rPr lang="es"/>
              <a:t>Haga clic para editar la afirmación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rtlCol="0"/>
          <a:lstStyle/>
          <a:p>
            <a:pPr rtl="0"/>
            <a:r>
              <a:rPr lang="es"/>
              <a:t>Haga clic para modificar el estilo de título del patrón</a:t>
            </a:r>
          </a:p>
        </p:txBody>
      </p:sp>
    </p:spTree>
    <p:extLst>
      <p:ext uri="{BB962C8B-B14F-4D97-AF65-F5344CB8AC3E}">
        <p14:creationId xmlns:p14="http://schemas.microsoft.com/office/powerpoint/2010/main" val="805501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ítulo, foto 1">
    <p:bg>
      <p:bgPr>
        <a:solidFill>
          <a:schemeClr val="accent4"/>
        </a:solidFill>
        <a:effectLst/>
      </p:bgPr>
    </p:bg>
    <p:spTree>
      <p:nvGrpSpPr>
        <p:cNvPr id="1" name=""/>
        <p:cNvGrpSpPr/>
        <p:nvPr/>
      </p:nvGrpSpPr>
      <p:grpSpPr>
        <a:xfrm>
          <a:off x="0" y="0"/>
          <a:ext cx="0" cy="0"/>
          <a:chOff x="0" y="0"/>
          <a:chExt cx="0" cy="0"/>
        </a:xfrm>
      </p:grpSpPr>
      <p:sp>
        <p:nvSpPr>
          <p:cNvPr id="5" name="Marcador de posición de imagen 4">
            <a:extLst>
              <a:ext uri="{FF2B5EF4-FFF2-40B4-BE49-F238E27FC236}">
                <a16:creationId xmlns:a16="http://schemas.microsoft.com/office/drawing/2014/main" id="{FE16496D-C4E7-49FD-31CC-27F740066322}"/>
              </a:ext>
            </a:extLst>
          </p:cNvPr>
          <p:cNvSpPr>
            <a:spLocks noGrp="1"/>
          </p:cNvSpPr>
          <p:nvPr>
            <p:ph type="pic" sz="quarter" idx="14"/>
          </p:nvPr>
        </p:nvSpPr>
        <p:spPr>
          <a:xfrm>
            <a:off x="0" y="0"/>
            <a:ext cx="12192000" cy="499745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endParaRPr lang="en-US"/>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rtlCol="0" anchor="t">
            <a:norm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rtlCol="0" anchor="b">
            <a:normAutofit/>
          </a:bodyPr>
          <a:lstStyle>
            <a:lvl1pPr algn="l">
              <a:defRPr sz="4000">
                <a:solidFill>
                  <a:schemeClr val="tx1"/>
                </a:solidFill>
              </a:defRPr>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342366537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ita 1">
    <p:bg>
      <p:bgPr>
        <a:solidFill>
          <a:schemeClr val="accent4"/>
        </a:solidFill>
        <a:effectLst/>
      </p:bgPr>
    </p:bg>
    <p:spTree>
      <p:nvGrpSpPr>
        <p:cNvPr id="1" name=""/>
        <p:cNvGrpSpPr/>
        <p:nvPr/>
      </p:nvGrpSpPr>
      <p:grpSpPr>
        <a:xfrm>
          <a:off x="0" y="0"/>
          <a:ext cx="0" cy="0"/>
          <a:chOff x="0" y="0"/>
          <a:chExt cx="0" cy="0"/>
        </a:xfrm>
      </p:grpSpPr>
      <p:sp>
        <p:nvSpPr>
          <p:cNvPr id="12" name="Forma">
            <a:extLst>
              <a:ext uri="{FF2B5EF4-FFF2-40B4-BE49-F238E27FC236}">
                <a16:creationId xmlns:a16="http://schemas.microsoft.com/office/drawing/2014/main" id="{2DE75237-C959-D427-59CB-754609076995}"/>
              </a:ext>
            </a:extLst>
          </p:cNvPr>
          <p:cNvSpPr/>
          <p:nvPr/>
        </p:nvSpPr>
        <p:spPr>
          <a:xfrm>
            <a:off x="680973" y="1199512"/>
            <a:ext cx="11058961"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3" name="Forma">
            <a:extLst>
              <a:ext uri="{FF2B5EF4-FFF2-40B4-BE49-F238E27FC236}">
                <a16:creationId xmlns:a16="http://schemas.microsoft.com/office/drawing/2014/main" id="{2E7456C8-E832-7DE1-2809-F37CD2039059}"/>
              </a:ext>
            </a:extLst>
          </p:cNvPr>
          <p:cNvSpPr/>
          <p:nvPr/>
        </p:nvSpPr>
        <p:spPr>
          <a:xfrm>
            <a:off x="452064" y="838200"/>
            <a:ext cx="11058961"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9" name="Marcador de fecha 3">
            <a:extLst>
              <a:ext uri="{FF2B5EF4-FFF2-40B4-BE49-F238E27FC236}">
                <a16:creationId xmlns:a16="http://schemas.microsoft.com/office/drawing/2014/main" id="{6747F2BC-6307-5ABC-01C9-D7659D49EC12}"/>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20" name="Marcador de pie de página 4">
            <a:extLst>
              <a:ext uri="{FF2B5EF4-FFF2-40B4-BE49-F238E27FC236}">
                <a16:creationId xmlns:a16="http://schemas.microsoft.com/office/drawing/2014/main" id="{891ED11D-81DC-3B7D-AC6B-6CB6AD463E4D}"/>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21" name="Marcador de número de diapositiva 5">
            <a:extLst>
              <a:ext uri="{FF2B5EF4-FFF2-40B4-BE49-F238E27FC236}">
                <a16:creationId xmlns:a16="http://schemas.microsoft.com/office/drawing/2014/main" id="{C43A627B-02A8-E416-6290-953D4C4CA531}"/>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15" name="Subtítulo 2">
            <a:extLst>
              <a:ext uri="{FF2B5EF4-FFF2-40B4-BE49-F238E27FC236}">
                <a16:creationId xmlns:a16="http://schemas.microsoft.com/office/drawing/2014/main" id="{0D7F77E3-B731-29B5-3739-D5FDBEC0DD11}"/>
              </a:ext>
            </a:extLst>
          </p:cNvPr>
          <p:cNvSpPr>
            <a:spLocks noGrp="1"/>
          </p:cNvSpPr>
          <p:nvPr>
            <p:ph type="subTitle" idx="1" hasCustomPrompt="1"/>
          </p:nvPr>
        </p:nvSpPr>
        <p:spPr>
          <a:xfrm>
            <a:off x="800100" y="4935583"/>
            <a:ext cx="9427773" cy="466344"/>
          </a:xfrm>
        </p:spPr>
        <p:txBody>
          <a:bodyPr rtlCol="0" anchor="ctr">
            <a:normAutofit/>
          </a:bodyPr>
          <a:lstStyle>
            <a:lvl1pPr marL="0" indent="0" algn="r">
              <a:buNone/>
              <a:defRPr sz="2200" b="1"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Autor de la cita</a:t>
            </a:r>
          </a:p>
        </p:txBody>
      </p:sp>
      <p:sp>
        <p:nvSpPr>
          <p:cNvPr id="14" name="Título 1">
            <a:extLst>
              <a:ext uri="{FF2B5EF4-FFF2-40B4-BE49-F238E27FC236}">
                <a16:creationId xmlns:a16="http://schemas.microsoft.com/office/drawing/2014/main" id="{6D8508EB-1675-E44B-9E7C-696E92F6CC57}"/>
              </a:ext>
            </a:extLst>
          </p:cNvPr>
          <p:cNvSpPr>
            <a:spLocks noGrp="1"/>
          </p:cNvSpPr>
          <p:nvPr>
            <p:ph type="ctrTitle" hasCustomPrompt="1"/>
          </p:nvPr>
        </p:nvSpPr>
        <p:spPr>
          <a:xfrm>
            <a:off x="800100" y="1382268"/>
            <a:ext cx="9898381" cy="3291840"/>
          </a:xfrm>
        </p:spPr>
        <p:txBody>
          <a:bodyPr rtlCol="0" anchor="ctr">
            <a:normAutofit/>
          </a:bodyPr>
          <a:lstStyle>
            <a:lvl1pPr marL="457200" indent="-274320" algn="r">
              <a:lnSpc>
                <a:spcPct val="100000"/>
              </a:lnSpc>
              <a:defRPr sz="4000" b="0">
                <a:solidFill>
                  <a:schemeClr val="tx1"/>
                </a:solidFill>
              </a:defRPr>
            </a:lvl1pPr>
          </a:lstStyle>
          <a:p>
            <a:pPr rtl="0"/>
            <a:r>
              <a:rPr lang="es"/>
              <a:t>Haga clic para editar la cita</a:t>
            </a:r>
          </a:p>
        </p:txBody>
      </p:sp>
    </p:spTree>
    <p:extLst>
      <p:ext uri="{BB962C8B-B14F-4D97-AF65-F5344CB8AC3E}">
        <p14:creationId xmlns:p14="http://schemas.microsoft.com/office/powerpoint/2010/main" val="379996120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Cita 3">
    <p:bg>
      <p:bgPr>
        <a:solidFill>
          <a:schemeClr val="tx2"/>
        </a:solidFill>
        <a:effectLst/>
      </p:bgPr>
    </p:bg>
    <p:spTree>
      <p:nvGrpSpPr>
        <p:cNvPr id="1" name=""/>
        <p:cNvGrpSpPr/>
        <p:nvPr/>
      </p:nvGrpSpPr>
      <p:grpSpPr>
        <a:xfrm>
          <a:off x="0" y="0"/>
          <a:ext cx="0" cy="0"/>
          <a:chOff x="0" y="0"/>
          <a:chExt cx="0" cy="0"/>
        </a:xfrm>
      </p:grpSpPr>
      <p:sp>
        <p:nvSpPr>
          <p:cNvPr id="12" name="Forma">
            <a:extLst>
              <a:ext uri="{FF2B5EF4-FFF2-40B4-BE49-F238E27FC236}">
                <a16:creationId xmlns:a16="http://schemas.microsoft.com/office/drawing/2014/main" id="{BD613F34-5DFD-346A-B434-B68F0BF195F8}"/>
              </a:ext>
            </a:extLst>
          </p:cNvPr>
          <p:cNvSpPr/>
          <p:nvPr/>
        </p:nvSpPr>
        <p:spPr>
          <a:xfrm>
            <a:off x="680973" y="1199512"/>
            <a:ext cx="11058961" cy="483174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3" name="Forma">
            <a:extLst>
              <a:ext uri="{FF2B5EF4-FFF2-40B4-BE49-F238E27FC236}">
                <a16:creationId xmlns:a16="http://schemas.microsoft.com/office/drawing/2014/main" id="{E2E7610D-0C35-9164-A2CD-56A0D8B35C4D}"/>
              </a:ext>
            </a:extLst>
          </p:cNvPr>
          <p:cNvSpPr/>
          <p:nvPr/>
        </p:nvSpPr>
        <p:spPr>
          <a:xfrm>
            <a:off x="452064" y="838200"/>
            <a:ext cx="11058961"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0" name="Marcador de fecha 3">
            <a:extLst>
              <a:ext uri="{FF2B5EF4-FFF2-40B4-BE49-F238E27FC236}">
                <a16:creationId xmlns:a16="http://schemas.microsoft.com/office/drawing/2014/main" id="{D813D795-4A7B-7266-8A31-C3ADC7FDF5BF}"/>
              </a:ext>
            </a:extLst>
          </p:cNvPr>
          <p:cNvSpPr>
            <a:spLocks noGrp="1"/>
          </p:cNvSpPr>
          <p:nvPr>
            <p:ph type="dt" sz="half" idx="2"/>
          </p:nvPr>
        </p:nvSpPr>
        <p:spPr>
          <a:xfrm>
            <a:off x="612647" y="6453002"/>
            <a:ext cx="3494314" cy="365125"/>
          </a:xfrm>
          <a:prstGeom prst="rect">
            <a:avLst/>
          </a:prstGeom>
        </p:spPr>
        <p:txBody>
          <a:bodyPr rtlCol="0"/>
          <a:lstStyle>
            <a:lvl1pPr>
              <a:defRPr sz="1200">
                <a:solidFill>
                  <a:schemeClr val="bg1"/>
                </a:solidFill>
              </a:defRPr>
            </a:lvl1pPr>
          </a:lstStyle>
          <a:p>
            <a:pPr rtl="0"/>
            <a:endParaRPr lang="en-US"/>
          </a:p>
        </p:txBody>
      </p:sp>
      <p:sp>
        <p:nvSpPr>
          <p:cNvPr id="21" name="Marcador de pie de página 4">
            <a:extLst>
              <a:ext uri="{FF2B5EF4-FFF2-40B4-BE49-F238E27FC236}">
                <a16:creationId xmlns:a16="http://schemas.microsoft.com/office/drawing/2014/main" id="{856F17BF-0437-40F4-68DE-F86AAC2BA351}"/>
              </a:ext>
            </a:extLst>
          </p:cNvPr>
          <p:cNvSpPr>
            <a:spLocks noGrp="1"/>
          </p:cNvSpPr>
          <p:nvPr>
            <p:ph type="ftr" sz="quarter" idx="3"/>
          </p:nvPr>
        </p:nvSpPr>
        <p:spPr>
          <a:xfrm>
            <a:off x="8394504" y="6453002"/>
            <a:ext cx="2805405" cy="365125"/>
          </a:xfrm>
          <a:prstGeom prst="rect">
            <a:avLst/>
          </a:prstGeom>
        </p:spPr>
        <p:txBody>
          <a:bodyPr rtlCol="0"/>
          <a:lstStyle>
            <a:lvl1pPr>
              <a:defRPr sz="1200">
                <a:solidFill>
                  <a:schemeClr val="bg1"/>
                </a:solidFill>
              </a:defRPr>
            </a:lvl1pPr>
          </a:lstStyle>
          <a:p>
            <a:pPr rtl="0"/>
            <a:endParaRPr lang="en-US"/>
          </a:p>
        </p:txBody>
      </p:sp>
      <p:sp>
        <p:nvSpPr>
          <p:cNvPr id="22" name="Marcador de número de diapositiva 5">
            <a:extLst>
              <a:ext uri="{FF2B5EF4-FFF2-40B4-BE49-F238E27FC236}">
                <a16:creationId xmlns:a16="http://schemas.microsoft.com/office/drawing/2014/main" id="{6D1A3F8C-FE9F-AAC1-0035-162EFD246D7B}"/>
              </a:ext>
            </a:extLst>
          </p:cNvPr>
          <p:cNvSpPr>
            <a:spLocks noGrp="1"/>
          </p:cNvSpPr>
          <p:nvPr>
            <p:ph type="sldNum" sz="quarter" idx="4"/>
          </p:nvPr>
        </p:nvSpPr>
        <p:spPr>
          <a:xfrm>
            <a:off x="11150145" y="6453002"/>
            <a:ext cx="429207" cy="365125"/>
          </a:xfrm>
          <a:prstGeom prst="rect">
            <a:avLst/>
          </a:prstGeom>
        </p:spPr>
        <p:txBody>
          <a:bodyPr rtlCol="0"/>
          <a:lstStyle>
            <a:lvl1pPr>
              <a:defRPr sz="1200">
                <a:solidFill>
                  <a:schemeClr val="bg1"/>
                </a:solidFill>
              </a:defRPr>
            </a:lvl1pPr>
          </a:lstStyle>
          <a:p>
            <a:pPr rtl="0"/>
            <a:fld id="{CC057153-B650-4DEB-B370-79DDCFDCE934}" type="slidenum">
              <a:rPr lang="en-US" smtClean="0"/>
              <a:pPr rtl="0"/>
              <a:t>‹Nº›</a:t>
            </a:fld>
            <a:endParaRPr lang="en-US"/>
          </a:p>
        </p:txBody>
      </p:sp>
      <p:sp>
        <p:nvSpPr>
          <p:cNvPr id="15" name="Subtítulo 2">
            <a:extLst>
              <a:ext uri="{FF2B5EF4-FFF2-40B4-BE49-F238E27FC236}">
                <a16:creationId xmlns:a16="http://schemas.microsoft.com/office/drawing/2014/main" id="{108297F2-3A5A-1ADF-E7E7-F51A9C46D015}"/>
              </a:ext>
            </a:extLst>
          </p:cNvPr>
          <p:cNvSpPr>
            <a:spLocks noGrp="1"/>
          </p:cNvSpPr>
          <p:nvPr>
            <p:ph type="subTitle" idx="1" hasCustomPrompt="1"/>
          </p:nvPr>
        </p:nvSpPr>
        <p:spPr>
          <a:xfrm>
            <a:off x="1274164" y="4935583"/>
            <a:ext cx="9427773" cy="466344"/>
          </a:xfrm>
        </p:spPr>
        <p:txBody>
          <a:bodyPr rtlCol="0" anchor="ctr">
            <a:normAutofit/>
          </a:bodyPr>
          <a:lstStyle>
            <a:lvl1pPr marL="0" indent="0" algn="ctr">
              <a:buNone/>
              <a:defRPr sz="2200" b="1"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Autor de la cita</a:t>
            </a:r>
          </a:p>
        </p:txBody>
      </p:sp>
      <p:sp>
        <p:nvSpPr>
          <p:cNvPr id="14" name="Título 1">
            <a:extLst>
              <a:ext uri="{FF2B5EF4-FFF2-40B4-BE49-F238E27FC236}">
                <a16:creationId xmlns:a16="http://schemas.microsoft.com/office/drawing/2014/main" id="{EDEE95F0-B147-572B-3FC2-FC493E0325EC}"/>
              </a:ext>
            </a:extLst>
          </p:cNvPr>
          <p:cNvSpPr>
            <a:spLocks noGrp="1"/>
          </p:cNvSpPr>
          <p:nvPr>
            <p:ph type="ctrTitle" hasCustomPrompt="1"/>
          </p:nvPr>
        </p:nvSpPr>
        <p:spPr>
          <a:xfrm>
            <a:off x="1038860" y="1382268"/>
            <a:ext cx="9898381" cy="3291840"/>
          </a:xfrm>
        </p:spPr>
        <p:txBody>
          <a:bodyPr rtlCol="0" anchor="ctr">
            <a:normAutofit/>
          </a:bodyPr>
          <a:lstStyle>
            <a:lvl1pPr marL="0" indent="0" algn="ctr">
              <a:lnSpc>
                <a:spcPct val="100000"/>
              </a:lnSpc>
              <a:defRPr sz="4400" b="0">
                <a:solidFill>
                  <a:schemeClr val="tx1"/>
                </a:solidFill>
              </a:defRPr>
            </a:lvl1pPr>
          </a:lstStyle>
          <a:p>
            <a:pPr rtl="0"/>
            <a:r>
              <a:rPr lang="es"/>
              <a:t>Haga clic para editar la cita</a:t>
            </a:r>
          </a:p>
        </p:txBody>
      </p:sp>
    </p:spTree>
    <p:extLst>
      <p:ext uri="{BB962C8B-B14F-4D97-AF65-F5344CB8AC3E}">
        <p14:creationId xmlns:p14="http://schemas.microsoft.com/office/powerpoint/2010/main" val="354884309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Dos contenido">
    <p:bg>
      <p:bgPr>
        <a:solidFill>
          <a:schemeClr val="accent1"/>
        </a:solidFill>
        <a:effectLst/>
      </p:bgPr>
    </p:bg>
    <p:spTree>
      <p:nvGrpSpPr>
        <p:cNvPr id="1" name=""/>
        <p:cNvGrpSpPr/>
        <p:nvPr/>
      </p:nvGrpSpPr>
      <p:grpSpPr>
        <a:xfrm>
          <a:off x="0" y="0"/>
          <a:ext cx="0" cy="0"/>
          <a:chOff x="0" y="0"/>
          <a:chExt cx="0" cy="0"/>
        </a:xfrm>
      </p:grpSpPr>
      <p:sp>
        <p:nvSpPr>
          <p:cNvPr id="28" name="Marcador de fecha 3">
            <a:extLst>
              <a:ext uri="{FF2B5EF4-FFF2-40B4-BE49-F238E27FC236}">
                <a16:creationId xmlns:a16="http://schemas.microsoft.com/office/drawing/2014/main" id="{090565E4-1AE7-522E-342A-4EC4535FE05D}"/>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29" name="Marcador de pie de página 4">
            <a:extLst>
              <a:ext uri="{FF2B5EF4-FFF2-40B4-BE49-F238E27FC236}">
                <a16:creationId xmlns:a16="http://schemas.microsoft.com/office/drawing/2014/main" id="{B0F50133-2A72-8DB0-DB9B-6F8F22469058}"/>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30" name="Marcador de número de diapositiva 5">
            <a:extLst>
              <a:ext uri="{FF2B5EF4-FFF2-40B4-BE49-F238E27FC236}">
                <a16:creationId xmlns:a16="http://schemas.microsoft.com/office/drawing/2014/main" id="{144320EE-6058-6AB4-A8E0-B1FCC05A1741}"/>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11" name="Marcador de texto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181600" cy="4351338"/>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9" name="Marcador de texto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1825625"/>
            <a:ext cx="5181600" cy="4351338"/>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rtlCol="0"/>
          <a:lstStyle/>
          <a:p>
            <a:pPr rtl="0"/>
            <a:r>
              <a:rPr lang="es"/>
              <a:t>Haga clic para modificar el estilo de título del patrón</a:t>
            </a:r>
          </a:p>
        </p:txBody>
      </p:sp>
    </p:spTree>
    <p:extLst>
      <p:ext uri="{BB962C8B-B14F-4D97-AF65-F5344CB8AC3E}">
        <p14:creationId xmlns:p14="http://schemas.microsoft.com/office/powerpoint/2010/main" val="21012764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Comparación">
    <p:bg>
      <p:bgPr>
        <a:solidFill>
          <a:schemeClr val="accent1"/>
        </a:solidFill>
        <a:effectLst/>
      </p:bgPr>
    </p:bg>
    <p:spTree>
      <p:nvGrpSpPr>
        <p:cNvPr id="1" name=""/>
        <p:cNvGrpSpPr/>
        <p:nvPr/>
      </p:nvGrpSpPr>
      <p:grpSpPr>
        <a:xfrm>
          <a:off x="0" y="0"/>
          <a:ext cx="0" cy="0"/>
          <a:chOff x="0" y="0"/>
          <a:chExt cx="0" cy="0"/>
        </a:xfrm>
      </p:grpSpPr>
      <p:sp>
        <p:nvSpPr>
          <p:cNvPr id="24" name="Marcador de fecha 3">
            <a:extLst>
              <a:ext uri="{FF2B5EF4-FFF2-40B4-BE49-F238E27FC236}">
                <a16:creationId xmlns:a16="http://schemas.microsoft.com/office/drawing/2014/main" id="{D42C441C-5A31-6784-AFC1-E6D5E0E1FBC6}"/>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25" name="Marcador de pie de página 4">
            <a:extLst>
              <a:ext uri="{FF2B5EF4-FFF2-40B4-BE49-F238E27FC236}">
                <a16:creationId xmlns:a16="http://schemas.microsoft.com/office/drawing/2014/main" id="{93B79E5E-62B5-2466-F4A6-19C0FC8B2171}"/>
              </a:ext>
            </a:extLst>
          </p:cNvPr>
          <p:cNvSpPr>
            <a:spLocks noGrp="1"/>
          </p:cNvSpPr>
          <p:nvPr>
            <p:ph type="ftr" sz="quarter" idx="15"/>
          </p:nvPr>
        </p:nvSpPr>
        <p:spPr>
          <a:xfrm>
            <a:off x="8394504" y="6453002"/>
            <a:ext cx="2805405" cy="365125"/>
          </a:xfrm>
          <a:prstGeom prst="rect">
            <a:avLst/>
          </a:prstGeom>
        </p:spPr>
        <p:txBody>
          <a:bodyPr rtlCol="0"/>
          <a:lstStyle>
            <a:lvl1pPr>
              <a:defRPr sz="1200"/>
            </a:lvl1pPr>
          </a:lstStyle>
          <a:p>
            <a:pPr rtl="0"/>
            <a:endParaRPr lang="en-US"/>
          </a:p>
        </p:txBody>
      </p:sp>
      <p:sp>
        <p:nvSpPr>
          <p:cNvPr id="26" name="Marcador de número de diapositiva 5">
            <a:extLst>
              <a:ext uri="{FF2B5EF4-FFF2-40B4-BE49-F238E27FC236}">
                <a16:creationId xmlns:a16="http://schemas.microsoft.com/office/drawing/2014/main" id="{D3C15047-F321-B7D3-5D26-82E124CAE8DB}"/>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13" name="Marcador de texto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387600"/>
            <a:ext cx="5183188" cy="3763963"/>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texto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rtlCol="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
              <a:t>Haga clic para modificar los estilos de texto del patrón</a:t>
            </a:r>
          </a:p>
        </p:txBody>
      </p:sp>
      <p:sp>
        <p:nvSpPr>
          <p:cNvPr id="11" name="Marcador de texto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387600"/>
            <a:ext cx="5157788" cy="3763963"/>
          </a:xfrm>
        </p:spPr>
        <p:txBody>
          <a:bodyPr rtlCol="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3" name="Marcador de texto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rtlCol="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
              <a:t>Haga clic para modificar los estilos de texto del patrón</a:t>
            </a:r>
          </a:p>
        </p:txBody>
      </p:sp>
      <p:sp>
        <p:nvSpPr>
          <p:cNvPr id="2" name="Título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rtlCol="0"/>
          <a:lstStyle/>
          <a:p>
            <a:pPr rtl="0"/>
            <a:r>
              <a:rPr lang="es"/>
              <a:t>Haga clic para modificar el estilo de título del patrón</a:t>
            </a:r>
          </a:p>
        </p:txBody>
      </p:sp>
    </p:spTree>
    <p:extLst>
      <p:ext uri="{BB962C8B-B14F-4D97-AF65-F5344CB8AC3E}">
        <p14:creationId xmlns:p14="http://schemas.microsoft.com/office/powerpoint/2010/main" val="376721368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Solo el título">
    <p:bg>
      <p:bgPr>
        <a:solidFill>
          <a:schemeClr val="accent1"/>
        </a:solidFill>
        <a:effectLst/>
      </p:bgPr>
    </p:bg>
    <p:spTree>
      <p:nvGrpSpPr>
        <p:cNvPr id="1" name=""/>
        <p:cNvGrpSpPr/>
        <p:nvPr/>
      </p:nvGrpSpPr>
      <p:grpSpPr>
        <a:xfrm>
          <a:off x="0" y="0"/>
          <a:ext cx="0" cy="0"/>
          <a:chOff x="0" y="0"/>
          <a:chExt cx="0" cy="0"/>
        </a:xfrm>
      </p:grpSpPr>
      <p:sp>
        <p:nvSpPr>
          <p:cNvPr id="17" name="Marcador de fecha 3">
            <a:extLst>
              <a:ext uri="{FF2B5EF4-FFF2-40B4-BE49-F238E27FC236}">
                <a16:creationId xmlns:a16="http://schemas.microsoft.com/office/drawing/2014/main" id="{D457F4AB-2AC3-3EC3-4FDF-6240055CA4C2}"/>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8" name="Marcador de pie de página 4">
            <a:extLst>
              <a:ext uri="{FF2B5EF4-FFF2-40B4-BE49-F238E27FC236}">
                <a16:creationId xmlns:a16="http://schemas.microsoft.com/office/drawing/2014/main" id="{BE0B57B6-9F88-B690-5D15-05970D4F6929}"/>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9" name="Marcador de número de diapositiva 5">
            <a:extLst>
              <a:ext uri="{FF2B5EF4-FFF2-40B4-BE49-F238E27FC236}">
                <a16:creationId xmlns:a16="http://schemas.microsoft.com/office/drawing/2014/main" id="{DFFD3016-AF00-5EC0-6EA6-1D664B798F5E}"/>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2" name="Título 1">
            <a:extLst>
              <a:ext uri="{FF2B5EF4-FFF2-40B4-BE49-F238E27FC236}">
                <a16:creationId xmlns:a16="http://schemas.microsoft.com/office/drawing/2014/main" id="{666A9F42-7FF7-F803-C075-BC4968D35E34}"/>
              </a:ext>
            </a:extLst>
          </p:cNvPr>
          <p:cNvSpPr>
            <a:spLocks noGrp="1"/>
          </p:cNvSpPr>
          <p:nvPr>
            <p:ph type="title"/>
          </p:nvPr>
        </p:nvSpPr>
        <p:spPr/>
        <p:txBody>
          <a:bodyPr rtlCol="0"/>
          <a:lstStyle/>
          <a:p>
            <a:pPr rtl="0"/>
            <a:r>
              <a:rPr lang="es"/>
              <a:t>Haga clic para modificar el estilo de título del patrón</a:t>
            </a:r>
          </a:p>
        </p:txBody>
      </p:sp>
    </p:spTree>
    <p:extLst>
      <p:ext uri="{BB962C8B-B14F-4D97-AF65-F5344CB8AC3E}">
        <p14:creationId xmlns:p14="http://schemas.microsoft.com/office/powerpoint/2010/main" val="425703628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En blanco">
    <p:bg>
      <p:bgPr>
        <a:solidFill>
          <a:schemeClr val="tx2"/>
        </a:solidFill>
        <a:effectLst/>
      </p:bgPr>
    </p:bg>
    <p:spTree>
      <p:nvGrpSpPr>
        <p:cNvPr id="1" name=""/>
        <p:cNvGrpSpPr/>
        <p:nvPr/>
      </p:nvGrpSpPr>
      <p:grpSpPr>
        <a:xfrm>
          <a:off x="0" y="0"/>
          <a:ext cx="0" cy="0"/>
          <a:chOff x="0" y="0"/>
          <a:chExt cx="0" cy="0"/>
        </a:xfrm>
      </p:grpSpPr>
      <p:grpSp>
        <p:nvGrpSpPr>
          <p:cNvPr id="10" name="Grupo 9">
            <a:extLst>
              <a:ext uri="{FF2B5EF4-FFF2-40B4-BE49-F238E27FC236}">
                <a16:creationId xmlns:a16="http://schemas.microsoft.com/office/drawing/2014/main" id="{8A6B9D93-9B64-1CD3-A833-FFDD8C5DBA7C}"/>
              </a:ext>
            </a:extLst>
          </p:cNvPr>
          <p:cNvGrpSpPr/>
          <p:nvPr userDrawn="1"/>
        </p:nvGrpSpPr>
        <p:grpSpPr>
          <a:xfrm>
            <a:off x="452064" y="492893"/>
            <a:ext cx="11287872" cy="5876422"/>
            <a:chOff x="521208" y="647905"/>
            <a:chExt cx="11365969" cy="5565740"/>
          </a:xfrm>
        </p:grpSpPr>
        <p:sp>
          <p:nvSpPr>
            <p:cNvPr id="11" name="Forma">
              <a:extLst>
                <a:ext uri="{FF2B5EF4-FFF2-40B4-BE49-F238E27FC236}">
                  <a16:creationId xmlns:a16="http://schemas.microsoft.com/office/drawing/2014/main" id="{37BFBC61-3CC2-D636-FC54-55E9720C4A08}"/>
                </a:ext>
              </a:extLst>
            </p:cNvPr>
            <p:cNvSpPr/>
            <p:nvPr/>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2" name="Forma">
              <a:extLst>
                <a:ext uri="{FF2B5EF4-FFF2-40B4-BE49-F238E27FC236}">
                  <a16:creationId xmlns:a16="http://schemas.microsoft.com/office/drawing/2014/main" id="{9D0D17A4-DEA9-4B44-C0FE-1238BACA12F7}"/>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13" name="Marcador de fecha 3">
            <a:extLst>
              <a:ext uri="{FF2B5EF4-FFF2-40B4-BE49-F238E27FC236}">
                <a16:creationId xmlns:a16="http://schemas.microsoft.com/office/drawing/2014/main" id="{76783022-C93C-4316-9345-68E31F03FF1F}"/>
              </a:ext>
            </a:extLst>
          </p:cNvPr>
          <p:cNvSpPr>
            <a:spLocks noGrp="1"/>
          </p:cNvSpPr>
          <p:nvPr>
            <p:ph type="dt" sz="half" idx="2"/>
          </p:nvPr>
        </p:nvSpPr>
        <p:spPr>
          <a:xfrm>
            <a:off x="612647" y="6453002"/>
            <a:ext cx="3494314" cy="365125"/>
          </a:xfrm>
          <a:prstGeom prst="rect">
            <a:avLst/>
          </a:prstGeom>
        </p:spPr>
        <p:txBody>
          <a:bodyPr rtlCol="0"/>
          <a:lstStyle>
            <a:lvl1pPr>
              <a:defRPr sz="1200">
                <a:solidFill>
                  <a:schemeClr val="bg1"/>
                </a:solidFill>
              </a:defRPr>
            </a:lvl1pPr>
          </a:lstStyle>
          <a:p>
            <a:pPr rtl="0"/>
            <a:endParaRPr lang="en-US"/>
          </a:p>
        </p:txBody>
      </p:sp>
      <p:sp>
        <p:nvSpPr>
          <p:cNvPr id="14" name="Marcador de pie de página 4">
            <a:extLst>
              <a:ext uri="{FF2B5EF4-FFF2-40B4-BE49-F238E27FC236}">
                <a16:creationId xmlns:a16="http://schemas.microsoft.com/office/drawing/2014/main" id="{64BCF982-AEE8-401C-A329-B8AC7A6C5A51}"/>
              </a:ext>
            </a:extLst>
          </p:cNvPr>
          <p:cNvSpPr>
            <a:spLocks noGrp="1"/>
          </p:cNvSpPr>
          <p:nvPr>
            <p:ph type="ftr" sz="quarter" idx="3"/>
          </p:nvPr>
        </p:nvSpPr>
        <p:spPr>
          <a:xfrm>
            <a:off x="8394504" y="6453002"/>
            <a:ext cx="2805405" cy="365125"/>
          </a:xfrm>
          <a:prstGeom prst="rect">
            <a:avLst/>
          </a:prstGeom>
        </p:spPr>
        <p:txBody>
          <a:bodyPr rtlCol="0"/>
          <a:lstStyle>
            <a:lvl1pPr>
              <a:defRPr sz="1200">
                <a:solidFill>
                  <a:schemeClr val="bg1"/>
                </a:solidFill>
              </a:defRPr>
            </a:lvl1pPr>
          </a:lstStyle>
          <a:p>
            <a:pPr rtl="0"/>
            <a:endParaRPr lang="en-US"/>
          </a:p>
        </p:txBody>
      </p:sp>
      <p:sp>
        <p:nvSpPr>
          <p:cNvPr id="15" name="Marcador de número de diapositiva 5">
            <a:extLst>
              <a:ext uri="{FF2B5EF4-FFF2-40B4-BE49-F238E27FC236}">
                <a16:creationId xmlns:a16="http://schemas.microsoft.com/office/drawing/2014/main" id="{C977DC49-F332-35CC-C9FB-E3F75844BBE1}"/>
              </a:ext>
            </a:extLst>
          </p:cNvPr>
          <p:cNvSpPr>
            <a:spLocks noGrp="1"/>
          </p:cNvSpPr>
          <p:nvPr>
            <p:ph type="sldNum" sz="quarter" idx="4"/>
          </p:nvPr>
        </p:nvSpPr>
        <p:spPr>
          <a:xfrm>
            <a:off x="11150145" y="6453002"/>
            <a:ext cx="429207" cy="365125"/>
          </a:xfrm>
          <a:prstGeom prst="rect">
            <a:avLst/>
          </a:prstGeom>
        </p:spPr>
        <p:txBody>
          <a:bodyPr rtlCol="0"/>
          <a:lstStyle>
            <a:lvl1pPr>
              <a:defRPr sz="1200">
                <a:solidFill>
                  <a:schemeClr val="bg1"/>
                </a:solidFill>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129978866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ido con título">
    <p:bg>
      <p:bgPr>
        <a:solidFill>
          <a:schemeClr val="accent1"/>
        </a:solidFill>
        <a:effectLst/>
      </p:bgPr>
    </p:bg>
    <p:spTree>
      <p:nvGrpSpPr>
        <p:cNvPr id="1" name=""/>
        <p:cNvGrpSpPr/>
        <p:nvPr/>
      </p:nvGrpSpPr>
      <p:grpSpPr>
        <a:xfrm>
          <a:off x="0" y="0"/>
          <a:ext cx="0" cy="0"/>
          <a:chOff x="0" y="0"/>
          <a:chExt cx="0" cy="0"/>
        </a:xfrm>
      </p:grpSpPr>
      <p:sp>
        <p:nvSpPr>
          <p:cNvPr id="22" name="Marcador de fecha 3">
            <a:extLst>
              <a:ext uri="{FF2B5EF4-FFF2-40B4-BE49-F238E27FC236}">
                <a16:creationId xmlns:a16="http://schemas.microsoft.com/office/drawing/2014/main" id="{DCFEAAAE-5C0C-C9B3-198D-56142A72FCB4}"/>
              </a:ext>
            </a:extLst>
          </p:cNvPr>
          <p:cNvSpPr>
            <a:spLocks noGrp="1"/>
          </p:cNvSpPr>
          <p:nvPr>
            <p:ph type="dt" sz="half" idx="10"/>
          </p:nvPr>
        </p:nvSpPr>
        <p:spPr>
          <a:xfrm>
            <a:off x="612647" y="6453002"/>
            <a:ext cx="3494314" cy="365125"/>
          </a:xfrm>
          <a:prstGeom prst="rect">
            <a:avLst/>
          </a:prstGeom>
        </p:spPr>
        <p:txBody>
          <a:bodyPr rtlCol="0"/>
          <a:lstStyle>
            <a:lvl1pPr>
              <a:defRPr sz="1200"/>
            </a:lvl1pPr>
          </a:lstStyle>
          <a:p>
            <a:pPr rtl="0"/>
            <a:endParaRPr lang="en-US"/>
          </a:p>
        </p:txBody>
      </p:sp>
      <p:sp>
        <p:nvSpPr>
          <p:cNvPr id="23" name="Marcador de pie de página 4">
            <a:extLst>
              <a:ext uri="{FF2B5EF4-FFF2-40B4-BE49-F238E27FC236}">
                <a16:creationId xmlns:a16="http://schemas.microsoft.com/office/drawing/2014/main" id="{62D1164F-87C4-002A-2591-82E368CC1F59}"/>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24" name="Marcador de número de diapositiva 5">
            <a:extLst>
              <a:ext uri="{FF2B5EF4-FFF2-40B4-BE49-F238E27FC236}">
                <a16:creationId xmlns:a16="http://schemas.microsoft.com/office/drawing/2014/main" id="{0C4A4256-2379-B42B-3C9F-535F8876A488}"/>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4" name="Marcador de texto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993263"/>
          </a:xfrm>
        </p:spPr>
        <p:txBody>
          <a:bodyPr rtlCol="0"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
              <a:t>Haga clic para modificar los estilos de texto del patrón</a:t>
            </a:r>
          </a:p>
        </p:txBody>
      </p:sp>
      <p:sp>
        <p:nvSpPr>
          <p:cNvPr id="3" name="Marcador de contenido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rtlCol="0">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rtlCol="0" anchor="t">
            <a:normAutofit/>
          </a:bodyPr>
          <a:lstStyle>
            <a:lvl1pPr>
              <a:defRPr sz="2800"/>
            </a:lvl1pPr>
          </a:lstStyle>
          <a:p>
            <a:pPr rtl="0"/>
            <a:r>
              <a:rPr lang="es"/>
              <a:t>Haga clic para modificar el estilo de título del patrón</a:t>
            </a:r>
          </a:p>
        </p:txBody>
      </p:sp>
    </p:spTree>
    <p:extLst>
      <p:ext uri="{BB962C8B-B14F-4D97-AF65-F5344CB8AC3E}">
        <p14:creationId xmlns:p14="http://schemas.microsoft.com/office/powerpoint/2010/main" val="390820746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Imagen con leyenda">
    <p:bg>
      <p:bgPr>
        <a:solidFill>
          <a:schemeClr val="accent4"/>
        </a:solidFill>
        <a:effectLst/>
      </p:bgPr>
    </p:bg>
    <p:spTree>
      <p:nvGrpSpPr>
        <p:cNvPr id="1" name=""/>
        <p:cNvGrpSpPr/>
        <p:nvPr/>
      </p:nvGrpSpPr>
      <p:grpSpPr>
        <a:xfrm>
          <a:off x="0" y="0"/>
          <a:ext cx="0" cy="0"/>
          <a:chOff x="0" y="0"/>
          <a:chExt cx="0" cy="0"/>
        </a:xfrm>
      </p:grpSpPr>
      <p:sp>
        <p:nvSpPr>
          <p:cNvPr id="26" name="Forma">
            <a:extLst>
              <a:ext uri="{FF2B5EF4-FFF2-40B4-BE49-F238E27FC236}">
                <a16:creationId xmlns:a16="http://schemas.microsoft.com/office/drawing/2014/main" id="{A018B933-3AF9-74DD-5AC7-3933E9A2BEB4}"/>
              </a:ext>
            </a:extLst>
          </p:cNvPr>
          <p:cNvSpPr/>
          <p:nvPr/>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Marcador de posición de imagen 9">
            <a:extLst>
              <a:ext uri="{FF2B5EF4-FFF2-40B4-BE49-F238E27FC236}">
                <a16:creationId xmlns:a16="http://schemas.microsoft.com/office/drawing/2014/main" id="{5F9D5C94-AFE4-02B8-C41F-CB98A532B6AA}"/>
              </a:ext>
            </a:extLst>
          </p:cNvPr>
          <p:cNvSpPr>
            <a:spLocks noGrp="1" noChangeAspect="1"/>
          </p:cNvSpPr>
          <p:nvPr>
            <p:ph type="pic" sz="quarter" idx="11"/>
          </p:nvPr>
        </p:nvSpPr>
        <p:spPr>
          <a:xfrm>
            <a:off x="5547868"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rtl="0">
              <a:lnSpc>
                <a:spcPct val="150000"/>
              </a:lnSpc>
              <a:buFontTx/>
              <a:buNone/>
            </a:pPr>
            <a:r>
              <a:rPr lang="es" noProof="0"/>
              <a:t>Haga clic en el icono para agregar una imagen</a:t>
            </a:r>
          </a:p>
        </p:txBody>
      </p:sp>
      <p:sp>
        <p:nvSpPr>
          <p:cNvPr id="28" name="Marcador de fecha 3">
            <a:extLst>
              <a:ext uri="{FF2B5EF4-FFF2-40B4-BE49-F238E27FC236}">
                <a16:creationId xmlns:a16="http://schemas.microsoft.com/office/drawing/2014/main" id="{5D492C5C-17BE-7819-EA48-DD0FC991EE55}"/>
              </a:ext>
            </a:extLst>
          </p:cNvPr>
          <p:cNvSpPr>
            <a:spLocks noGrp="1"/>
          </p:cNvSpPr>
          <p:nvPr>
            <p:ph type="dt" sz="half" idx="12"/>
          </p:nvPr>
        </p:nvSpPr>
        <p:spPr>
          <a:xfrm>
            <a:off x="612647" y="6453002"/>
            <a:ext cx="3494314" cy="365125"/>
          </a:xfrm>
          <a:prstGeom prst="rect">
            <a:avLst/>
          </a:prstGeom>
        </p:spPr>
        <p:txBody>
          <a:bodyPr rtlCol="0"/>
          <a:lstStyle>
            <a:lvl1pPr>
              <a:defRPr sz="1200"/>
            </a:lvl1pPr>
          </a:lstStyle>
          <a:p>
            <a:pPr rtl="0"/>
            <a:endParaRPr lang="en-US"/>
          </a:p>
        </p:txBody>
      </p:sp>
      <p:sp>
        <p:nvSpPr>
          <p:cNvPr id="30" name="Marcador de número de diapositiva 5">
            <a:extLst>
              <a:ext uri="{FF2B5EF4-FFF2-40B4-BE49-F238E27FC236}">
                <a16:creationId xmlns:a16="http://schemas.microsoft.com/office/drawing/2014/main" id="{0C4E0F36-FE5F-2A52-67FE-8EAA49A2457F}"/>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4" name="Marcador de texto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rtlCol="0"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
              <a:t>Haga clic para modificar los estilos de texto del patrón</a:t>
            </a:r>
          </a:p>
        </p:txBody>
      </p:sp>
      <p:sp>
        <p:nvSpPr>
          <p:cNvPr id="2" name="Título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rtlCol="0" anchor="t">
            <a:normAutofit/>
          </a:bodyPr>
          <a:lstStyle>
            <a:lvl1pPr>
              <a:defRPr sz="2800"/>
            </a:lvl1pPr>
          </a:lstStyle>
          <a:p>
            <a:pPr rtl="0"/>
            <a:r>
              <a:rPr lang="es"/>
              <a:t>Haga clic para modificar el estilo de título del patrón</a:t>
            </a:r>
          </a:p>
        </p:txBody>
      </p:sp>
    </p:spTree>
    <p:extLst>
      <p:ext uri="{BB962C8B-B14F-4D97-AF65-F5344CB8AC3E}">
        <p14:creationId xmlns:p14="http://schemas.microsoft.com/office/powerpoint/2010/main" val="326708000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nclusión">
    <p:bg>
      <p:bgRef idx="1001">
        <a:schemeClr val="bg1"/>
      </p:bgRef>
    </p:bg>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C6CB8BD6-864A-8E8A-C10E-B3BCF2CDFF71}"/>
              </a:ext>
            </a:extLst>
          </p:cNvPr>
          <p:cNvSpPr/>
          <p:nvPr userDrawn="1"/>
        </p:nvSpPr>
        <p:spPr>
          <a:xfrm>
            <a:off x="1" y="1"/>
            <a:ext cx="12192000" cy="685800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7" name="Marcador de fecha 3">
            <a:extLst>
              <a:ext uri="{FF2B5EF4-FFF2-40B4-BE49-F238E27FC236}">
                <a16:creationId xmlns:a16="http://schemas.microsoft.com/office/drawing/2014/main" id="{26464492-F8D1-E4F7-681A-A72DB1D6AC2B}"/>
              </a:ext>
            </a:extLst>
          </p:cNvPr>
          <p:cNvSpPr>
            <a:spLocks noGrp="1"/>
          </p:cNvSpPr>
          <p:nvPr>
            <p:ph type="dt" sz="half" idx="2"/>
          </p:nvPr>
        </p:nvSpPr>
        <p:spPr>
          <a:xfrm>
            <a:off x="612647" y="6453002"/>
            <a:ext cx="3494314" cy="365125"/>
          </a:xfrm>
          <a:prstGeom prst="rect">
            <a:avLst/>
          </a:prstGeom>
        </p:spPr>
        <p:txBody>
          <a:bodyPr rtlCol="0"/>
          <a:lstStyle>
            <a:lvl1pPr>
              <a:defRPr sz="1200">
                <a:solidFill>
                  <a:schemeClr val="tx1"/>
                </a:solidFill>
              </a:defRPr>
            </a:lvl1pPr>
          </a:lstStyle>
          <a:p>
            <a:pPr rtl="0"/>
            <a:endParaRPr lang="en-US"/>
          </a:p>
        </p:txBody>
      </p:sp>
      <p:sp>
        <p:nvSpPr>
          <p:cNvPr id="28" name="Marcador de pie de página 4">
            <a:extLst>
              <a:ext uri="{FF2B5EF4-FFF2-40B4-BE49-F238E27FC236}">
                <a16:creationId xmlns:a16="http://schemas.microsoft.com/office/drawing/2014/main" id="{D4EFD8BC-7AA2-F587-9B5B-4C15E4A96990}"/>
              </a:ext>
            </a:extLst>
          </p:cNvPr>
          <p:cNvSpPr>
            <a:spLocks noGrp="1"/>
          </p:cNvSpPr>
          <p:nvPr>
            <p:ph type="ftr" sz="quarter" idx="3"/>
          </p:nvPr>
        </p:nvSpPr>
        <p:spPr>
          <a:xfrm>
            <a:off x="8394504" y="6453002"/>
            <a:ext cx="2805405" cy="365125"/>
          </a:xfrm>
          <a:prstGeom prst="rect">
            <a:avLst/>
          </a:prstGeom>
        </p:spPr>
        <p:txBody>
          <a:bodyPr rtlCol="0"/>
          <a:lstStyle>
            <a:lvl1pPr>
              <a:defRPr sz="1200">
                <a:solidFill>
                  <a:schemeClr val="tx1"/>
                </a:solidFill>
              </a:defRPr>
            </a:lvl1pPr>
          </a:lstStyle>
          <a:p>
            <a:pPr rtl="0"/>
            <a:endParaRPr lang="en-US"/>
          </a:p>
        </p:txBody>
      </p:sp>
      <p:sp>
        <p:nvSpPr>
          <p:cNvPr id="29" name="Marcador de número de diapositiva 5">
            <a:extLst>
              <a:ext uri="{FF2B5EF4-FFF2-40B4-BE49-F238E27FC236}">
                <a16:creationId xmlns:a16="http://schemas.microsoft.com/office/drawing/2014/main" id="{DD173918-C16D-7E10-E183-03DD08E6E343}"/>
              </a:ext>
            </a:extLst>
          </p:cNvPr>
          <p:cNvSpPr>
            <a:spLocks noGrp="1"/>
          </p:cNvSpPr>
          <p:nvPr>
            <p:ph type="sldNum" sz="quarter" idx="4"/>
          </p:nvPr>
        </p:nvSpPr>
        <p:spPr>
          <a:xfrm>
            <a:off x="11150145" y="6453002"/>
            <a:ext cx="429207" cy="365125"/>
          </a:xfrm>
          <a:prstGeom prst="rect">
            <a:avLst/>
          </a:prstGeom>
        </p:spPr>
        <p:txBody>
          <a:bodyPr rtlCol="0"/>
          <a:lstStyle>
            <a:lvl1pPr>
              <a:defRPr sz="1200">
                <a:solidFill>
                  <a:schemeClr val="tx1"/>
                </a:solidFill>
              </a:defRPr>
            </a:lvl1pPr>
          </a:lstStyle>
          <a:p>
            <a:pPr rtl="0"/>
            <a:fld id="{CC057153-B650-4DEB-B370-79DDCFDCE934}" type="slidenum">
              <a:rPr lang="en-US" smtClean="0"/>
              <a:pPr rtl="0"/>
              <a:t>‹Nº›</a:t>
            </a:fld>
            <a:endParaRPr lang="en-US"/>
          </a:p>
        </p:txBody>
      </p:sp>
      <p:sp>
        <p:nvSpPr>
          <p:cNvPr id="8" name="Marcador de contenido 7">
            <a:extLst>
              <a:ext uri="{FF2B5EF4-FFF2-40B4-BE49-F238E27FC236}">
                <a16:creationId xmlns:a16="http://schemas.microsoft.com/office/drawing/2014/main" id="{C7E1FCC9-2D1D-9C6B-8C9A-E3D0A77DBEF0}"/>
              </a:ext>
            </a:extLst>
          </p:cNvPr>
          <p:cNvSpPr>
            <a:spLocks noGrp="1"/>
          </p:cNvSpPr>
          <p:nvPr>
            <p:ph sz="quarter" idx="13"/>
          </p:nvPr>
        </p:nvSpPr>
        <p:spPr>
          <a:xfrm>
            <a:off x="614676" y="3198297"/>
            <a:ext cx="10962648" cy="2760588"/>
          </a:xfrm>
        </p:spPr>
        <p:txBody>
          <a:bodyPr rtlCol="0"/>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614676" y="1571632"/>
            <a:ext cx="7342307" cy="1133856"/>
          </a:xfrm>
        </p:spPr>
        <p:txBody>
          <a:bodyPr rtlCol="0" anchor="b">
            <a:noAutofit/>
          </a:bodyPr>
          <a:lstStyle>
            <a:lvl1pPr>
              <a:defRPr sz="6000">
                <a:solidFill>
                  <a:schemeClr val="tx1"/>
                </a:solidFill>
              </a:defRPr>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3198761539"/>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nclusión 2">
    <p:bg>
      <p:bgPr>
        <a:solidFill>
          <a:schemeClr val="bg2"/>
        </a:solidFill>
        <a:effectLst/>
      </p:bgPr>
    </p:bg>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1D64518D-B498-F749-86AC-B71DC75BDA82}"/>
              </a:ext>
            </a:extLst>
          </p:cNvPr>
          <p:cNvGrpSpPr/>
          <p:nvPr/>
        </p:nvGrpSpPr>
        <p:grpSpPr>
          <a:xfrm>
            <a:off x="9783028" y="1443872"/>
            <a:ext cx="4817943" cy="4883666"/>
            <a:chOff x="9335008" y="164592"/>
            <a:chExt cx="6042545" cy="6124973"/>
          </a:xfrm>
        </p:grpSpPr>
        <p:sp>
          <p:nvSpPr>
            <p:cNvPr id="13" name="Forma">
              <a:extLst>
                <a:ext uri="{FF2B5EF4-FFF2-40B4-BE49-F238E27FC236}">
                  <a16:creationId xmlns:a16="http://schemas.microsoft.com/office/drawing/2014/main" id="{1D5C0714-085F-8F2A-0DCD-03E934730CFD}"/>
                </a:ext>
              </a:extLst>
            </p:cNvPr>
            <p:cNvSpPr/>
            <p:nvPr/>
          </p:nvSpPr>
          <p:spPr>
            <a:xfrm>
              <a:off x="9427861" y="339873"/>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Forma">
              <a:extLst>
                <a:ext uri="{FF2B5EF4-FFF2-40B4-BE49-F238E27FC236}">
                  <a16:creationId xmlns:a16="http://schemas.microsoft.com/office/drawing/2014/main" id="{9FFB22FE-367D-BE52-E701-106BD9FC1865}"/>
                </a:ext>
              </a:extLst>
            </p:cNvPr>
            <p:cNvSpPr/>
            <p:nvPr/>
          </p:nvSpPr>
          <p:spPr>
            <a:xfrm>
              <a:off x="9335008" y="164592"/>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grpSp>
      <p:grpSp>
        <p:nvGrpSpPr>
          <p:cNvPr id="15" name="Grupo 14">
            <a:extLst>
              <a:ext uri="{FF2B5EF4-FFF2-40B4-BE49-F238E27FC236}">
                <a16:creationId xmlns:a16="http://schemas.microsoft.com/office/drawing/2014/main" id="{00F4F02E-42A4-1386-9D41-A0B8785B365E}"/>
              </a:ext>
            </a:extLst>
          </p:cNvPr>
          <p:cNvGrpSpPr/>
          <p:nvPr/>
        </p:nvGrpSpPr>
        <p:grpSpPr>
          <a:xfrm>
            <a:off x="8970244" y="-1326835"/>
            <a:ext cx="2617957" cy="2653669"/>
            <a:chOff x="9335008" y="164592"/>
            <a:chExt cx="6042545" cy="6124973"/>
          </a:xfrm>
        </p:grpSpPr>
        <p:sp>
          <p:nvSpPr>
            <p:cNvPr id="16" name="Forma">
              <a:extLst>
                <a:ext uri="{FF2B5EF4-FFF2-40B4-BE49-F238E27FC236}">
                  <a16:creationId xmlns:a16="http://schemas.microsoft.com/office/drawing/2014/main" id="{19FB58C7-6EF6-5621-984F-AB7A8F56EE3E}"/>
                </a:ext>
              </a:extLst>
            </p:cNvPr>
            <p:cNvSpPr/>
            <p:nvPr/>
          </p:nvSpPr>
          <p:spPr>
            <a:xfrm>
              <a:off x="9427861" y="339873"/>
              <a:ext cx="5949692" cy="5949692"/>
            </a:xfrm>
            <a:prstGeom prst="ellipse">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Forma">
              <a:extLst>
                <a:ext uri="{FF2B5EF4-FFF2-40B4-BE49-F238E27FC236}">
                  <a16:creationId xmlns:a16="http://schemas.microsoft.com/office/drawing/2014/main" id="{35CC6680-B40A-E096-6320-8C5B44F6EDB6}"/>
                </a:ext>
              </a:extLst>
            </p:cNvPr>
            <p:cNvSpPr/>
            <p:nvPr/>
          </p:nvSpPr>
          <p:spPr>
            <a:xfrm>
              <a:off x="9335008" y="164592"/>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grpSp>
      <p:sp>
        <p:nvSpPr>
          <p:cNvPr id="18" name="Marcador de fecha 3">
            <a:extLst>
              <a:ext uri="{FF2B5EF4-FFF2-40B4-BE49-F238E27FC236}">
                <a16:creationId xmlns:a16="http://schemas.microsoft.com/office/drawing/2014/main" id="{C5CCB3A4-D575-0B44-2CD3-C0CEEDF43890}"/>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9" name="Marcador de pie de página 4">
            <a:extLst>
              <a:ext uri="{FF2B5EF4-FFF2-40B4-BE49-F238E27FC236}">
                <a16:creationId xmlns:a16="http://schemas.microsoft.com/office/drawing/2014/main" id="{EA380647-9208-7BF5-8666-64D0179AEF9B}"/>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20" name="Marcador de número de diapositiva 5">
            <a:extLst>
              <a:ext uri="{FF2B5EF4-FFF2-40B4-BE49-F238E27FC236}">
                <a16:creationId xmlns:a16="http://schemas.microsoft.com/office/drawing/2014/main" id="{B92239D4-40F1-CD60-049A-FCE6E1C7100A}"/>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7" name="Marcador de contenido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rtlCol="0">
            <a:noAutofit/>
          </a:bodyPr>
          <a:lstStyle>
            <a:lvl1pPr marL="0" indent="0">
              <a:buNone/>
              <a:defRPr sz="2400"/>
            </a:lvl1pPr>
            <a:lvl2pPr marL="228600" indent="0">
              <a:buNone/>
              <a:defRPr sz="2000"/>
            </a:lvl2pPr>
            <a:lvl3pPr marL="457200" indent="0">
              <a:buNone/>
              <a:defRPr sz="1800"/>
            </a:lvl3pPr>
            <a:lvl4pPr marL="685800" indent="0">
              <a:buNone/>
              <a:defRPr sz="1600"/>
            </a:lvl4pPr>
            <a:lvl5pPr marL="914400" indent="0">
              <a:buNone/>
              <a:defRPr sz="140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rtlCol="0" anchor="b">
            <a:noAutofit/>
          </a:bodyPr>
          <a:lstStyle>
            <a:lvl1pPr>
              <a:defRPr sz="6000"/>
            </a:lvl1pPr>
          </a:lstStyle>
          <a:p>
            <a:pPr rtl="0"/>
            <a:r>
              <a:rPr lang="es"/>
              <a:t>Haga clic para modificar el estilo de título del patrón</a:t>
            </a:r>
          </a:p>
        </p:txBody>
      </p:sp>
    </p:spTree>
    <p:extLst>
      <p:ext uri="{BB962C8B-B14F-4D97-AF65-F5344CB8AC3E}">
        <p14:creationId xmlns:p14="http://schemas.microsoft.com/office/powerpoint/2010/main" val="2425629754"/>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ítulo Foto 2">
    <p:bg>
      <p:bgPr>
        <a:solidFill>
          <a:schemeClr val="tx2"/>
        </a:solidFill>
        <a:effectLst/>
      </p:bgPr>
    </p:bg>
    <p:spTree>
      <p:nvGrpSpPr>
        <p:cNvPr id="1" name=""/>
        <p:cNvGrpSpPr/>
        <p:nvPr/>
      </p:nvGrpSpPr>
      <p:grpSpPr>
        <a:xfrm>
          <a:off x="0" y="0"/>
          <a:ext cx="0" cy="0"/>
          <a:chOff x="0" y="0"/>
          <a:chExt cx="0" cy="0"/>
        </a:xfrm>
      </p:grpSpPr>
      <p:grpSp>
        <p:nvGrpSpPr>
          <p:cNvPr id="20" name="Grupo 19">
            <a:extLst>
              <a:ext uri="{FF2B5EF4-FFF2-40B4-BE49-F238E27FC236}">
                <a16:creationId xmlns:a16="http://schemas.microsoft.com/office/drawing/2014/main" id="{96F1B358-A957-7D07-7D08-C15DFB52D150}"/>
              </a:ext>
            </a:extLst>
          </p:cNvPr>
          <p:cNvGrpSpPr/>
          <p:nvPr/>
        </p:nvGrpSpPr>
        <p:grpSpPr>
          <a:xfrm>
            <a:off x="6941116" y="366348"/>
            <a:ext cx="4886768" cy="6125303"/>
            <a:chOff x="521210" y="647905"/>
            <a:chExt cx="11365967" cy="5565740"/>
          </a:xfrm>
        </p:grpSpPr>
        <p:sp>
          <p:nvSpPr>
            <p:cNvPr id="21" name="Forma 4">
              <a:extLst>
                <a:ext uri="{FF2B5EF4-FFF2-40B4-BE49-F238E27FC236}">
                  <a16:creationId xmlns:a16="http://schemas.microsoft.com/office/drawing/2014/main" id="{D4E49C48-6AD1-237B-9A6E-D39179EB5F89}"/>
                </a:ext>
              </a:extLst>
            </p:cNvPr>
            <p:cNvSpPr/>
            <p:nvPr/>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2" name="Forma 3">
              <a:extLst>
                <a:ext uri="{FF2B5EF4-FFF2-40B4-BE49-F238E27FC236}">
                  <a16:creationId xmlns:a16="http://schemas.microsoft.com/office/drawing/2014/main" id="{57312016-E95E-97D1-C5B2-92517A9547C4}"/>
                </a:ext>
              </a:extLst>
            </p:cNvPr>
            <p:cNvSpPr/>
            <p:nvPr/>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4" name="Grupo 3">
            <a:extLst>
              <a:ext uri="{FF2B5EF4-FFF2-40B4-BE49-F238E27FC236}">
                <a16:creationId xmlns:a16="http://schemas.microsoft.com/office/drawing/2014/main" id="{4D7E220B-260A-1899-9D05-BB8723A88261}"/>
              </a:ext>
            </a:extLst>
          </p:cNvPr>
          <p:cNvGrpSpPr/>
          <p:nvPr userDrawn="1"/>
        </p:nvGrpSpPr>
        <p:grpSpPr>
          <a:xfrm>
            <a:off x="6941116" y="366348"/>
            <a:ext cx="4886768" cy="6125303"/>
            <a:chOff x="521210" y="647905"/>
            <a:chExt cx="11365967" cy="5565740"/>
          </a:xfrm>
        </p:grpSpPr>
        <p:sp>
          <p:nvSpPr>
            <p:cNvPr id="5" name="Forma 2">
              <a:extLst>
                <a:ext uri="{FF2B5EF4-FFF2-40B4-BE49-F238E27FC236}">
                  <a16:creationId xmlns:a16="http://schemas.microsoft.com/office/drawing/2014/main" id="{91ECAE7C-A949-93C0-3EB3-0B16C6DAC3B2}"/>
                </a:ext>
              </a:extLst>
            </p:cNvPr>
            <p:cNvSpPr/>
            <p:nvPr userDrawn="1"/>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Forma 1">
              <a:extLst>
                <a:ext uri="{FF2B5EF4-FFF2-40B4-BE49-F238E27FC236}">
                  <a16:creationId xmlns:a16="http://schemas.microsoft.com/office/drawing/2014/main" id="{C0165170-3C5A-515F-1EA4-AA3CB178D565}"/>
                </a:ext>
              </a:extLst>
            </p:cNvPr>
            <p:cNvSpPr/>
            <p:nvPr userDrawn="1"/>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11" name="Marcador de posición de imagen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19624" cy="1184585"/>
          </a:xfrm>
        </p:spPr>
        <p:txBody>
          <a:bodyPr rtlCol="0" anchor="t">
            <a:normAutofit/>
          </a:bodyPr>
          <a:lstStyle>
            <a:lvl1pPr marL="0" indent="0" algn="l">
              <a:buNone/>
              <a:defRPr sz="1800">
                <a:solidFill>
                  <a:sysClr val="windowText" lastClr="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219625" cy="3475236"/>
          </a:xfrm>
        </p:spPr>
        <p:txBody>
          <a:bodyPr rtlCol="0" anchor="b">
            <a:normAutofit/>
          </a:bodyPr>
          <a:lstStyle>
            <a:lvl1pPr algn="l">
              <a:defRPr sz="5400">
                <a:solidFill>
                  <a:sysClr val="windowText" lastClr="000000"/>
                </a:solidFill>
              </a:defRPr>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133979009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Diapositiva de título con diseño de imagen">
    <p:bg>
      <p:bgPr>
        <a:solidFill>
          <a:schemeClr val="accent2"/>
        </a:solidFill>
        <a:effectLst/>
      </p:bgPr>
    </p:bg>
    <p:spTree>
      <p:nvGrpSpPr>
        <p:cNvPr id="1" name=""/>
        <p:cNvGrpSpPr/>
        <p:nvPr/>
      </p:nvGrpSpPr>
      <p:grpSpPr>
        <a:xfrm>
          <a:off x="0" y="0"/>
          <a:ext cx="0" cy="0"/>
          <a:chOff x="0" y="0"/>
          <a:chExt cx="0" cy="0"/>
        </a:xfrm>
      </p:grpSpPr>
      <p:sp>
        <p:nvSpPr>
          <p:cNvPr id="8" name="Forma">
            <a:extLst>
              <a:ext uri="{FF2B5EF4-FFF2-40B4-BE49-F238E27FC236}">
                <a16:creationId xmlns:a16="http://schemas.microsoft.com/office/drawing/2014/main" id="{E09AA4F6-9CBF-53A8-8FE8-0BAB0E7DC989}"/>
              </a:ext>
            </a:extLst>
          </p:cNvPr>
          <p:cNvSpPr/>
          <p:nvPr/>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Forma">
            <a:extLst>
              <a:ext uri="{FF2B5EF4-FFF2-40B4-BE49-F238E27FC236}">
                <a16:creationId xmlns:a16="http://schemas.microsoft.com/office/drawing/2014/main" id="{CBE4E0BD-29C0-46EA-4A2D-401DD12AEC12}"/>
              </a:ext>
            </a:extLst>
          </p:cNvPr>
          <p:cNvSpPr/>
          <p:nvPr/>
        </p:nvSpPr>
        <p:spPr>
          <a:xfrm>
            <a:off x="858371" y="800100"/>
            <a:ext cx="10221119"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5" name="Marcador de posición de imagen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00099"/>
            <a:ext cx="3834628" cy="4953001"/>
          </a:xfrm>
          <a:blipFill dpi="0" rotWithShape="1">
            <a:blip r:embed="rId2">
              <a:alphaModFix amt="70000"/>
            </a:blip>
            <a:srcRect/>
            <a:stretch>
              <a:fillRect/>
            </a:stretch>
          </a:blipFill>
          <a:ln w="25400">
            <a:solidFill>
              <a:schemeClr val="tx1"/>
            </a:solidFill>
          </a:ln>
        </p:spPr>
        <p:txBody>
          <a:bodyPr vert="horz" lIns="91440" tIns="0" rIns="0" bIns="0" rtlCol="0">
            <a:noAutofit/>
          </a:bodyPr>
          <a:lstStyle>
            <a:lvl1pPr>
              <a:defRPr lang="en-US" sz="2400" b="0" i="0" noProof="0">
                <a:solidFill>
                  <a:schemeClr val="tx1"/>
                </a:solidFill>
              </a:defRPr>
            </a:lvl1pPr>
          </a:lstStyle>
          <a:p>
            <a:pPr marL="0" lvl="0" indent="0" rtl="0">
              <a:lnSpc>
                <a:spcPct val="150000"/>
              </a:lnSpc>
              <a:buFontTx/>
              <a:buNone/>
            </a:pPr>
            <a:r>
              <a:rPr lang="es" noProof="0"/>
              <a:t>Haga clic en el icono para agregar una imagen</a:t>
            </a:r>
          </a:p>
        </p:txBody>
      </p:sp>
      <p:sp>
        <p:nvSpPr>
          <p:cNvPr id="3" name="Subtítulo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rtlCol="0">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noProof="0"/>
              <a:t>Haga clic para editar el estilo de subtítulo del patrón</a:t>
            </a:r>
          </a:p>
        </p:txBody>
      </p:sp>
      <p:sp>
        <p:nvSpPr>
          <p:cNvPr id="2" name="Título 1">
            <a:extLst>
              <a:ext uri="{FF2B5EF4-FFF2-40B4-BE49-F238E27FC236}">
                <a16:creationId xmlns:a16="http://schemas.microsoft.com/office/drawing/2014/main" id="{D27EDEC9-86BE-FDB1-3BAE-F5FF0934CA0A}"/>
              </a:ext>
            </a:extLst>
          </p:cNvPr>
          <p:cNvSpPr>
            <a:spLocks noGrp="1"/>
          </p:cNvSpPr>
          <p:nvPr>
            <p:ph type="ctrTitle"/>
          </p:nvPr>
        </p:nvSpPr>
        <p:spPr>
          <a:xfrm>
            <a:off x="1463040" y="1280160"/>
            <a:ext cx="4873752" cy="2670048"/>
          </a:xfrm>
        </p:spPr>
        <p:txBody>
          <a:bodyPr rtlCol="0" anchor="b">
            <a:noAutofit/>
          </a:bodyPr>
          <a:lstStyle>
            <a:lvl1pPr marL="0" indent="0" algn="l">
              <a:lnSpc>
                <a:spcPct val="90000"/>
              </a:lnSpc>
              <a:defRPr sz="6000"/>
            </a:lvl1pPr>
          </a:lstStyle>
          <a:p>
            <a:pPr rtl="0"/>
            <a:r>
              <a:rPr lang="es" noProof="0"/>
              <a:t>Haga clic para modificar el estilo de título del patrón</a:t>
            </a:r>
            <a:endParaRPr lang="en-US" noProof="0" dirty="0"/>
          </a:p>
        </p:txBody>
      </p:sp>
    </p:spTree>
    <p:extLst>
      <p:ext uri="{BB962C8B-B14F-4D97-AF65-F5344CB8AC3E}">
        <p14:creationId xmlns:p14="http://schemas.microsoft.com/office/powerpoint/2010/main" val="325401383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Diseño de número con burbuja">
    <p:bg>
      <p:bgPr>
        <a:solidFill>
          <a:schemeClr val="accent1"/>
        </a:solidFill>
        <a:effectLst/>
      </p:bgPr>
    </p:bg>
    <p:spTree>
      <p:nvGrpSpPr>
        <p:cNvPr id="1" name=""/>
        <p:cNvGrpSpPr/>
        <p:nvPr/>
      </p:nvGrpSpPr>
      <p:grpSpPr>
        <a:xfrm>
          <a:off x="0" y="0"/>
          <a:ext cx="0" cy="0"/>
          <a:chOff x="0" y="0"/>
          <a:chExt cx="0" cy="0"/>
        </a:xfrm>
      </p:grpSpPr>
      <p:sp>
        <p:nvSpPr>
          <p:cNvPr id="3" name="Marcador de fecha 3">
            <a:extLst>
              <a:ext uri="{FF2B5EF4-FFF2-40B4-BE49-F238E27FC236}">
                <a16:creationId xmlns:a16="http://schemas.microsoft.com/office/drawing/2014/main" id="{CE038D76-C98B-C544-C8F5-98AA9AC6A8FD}"/>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4" name="Marcador de pie de página 4">
            <a:extLst>
              <a:ext uri="{FF2B5EF4-FFF2-40B4-BE49-F238E27FC236}">
                <a16:creationId xmlns:a16="http://schemas.microsoft.com/office/drawing/2014/main" id="{829F6992-15C0-D5E2-DF06-F2FB7C922107}"/>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7" name="Marcador de número de diapositiva 5">
            <a:extLst>
              <a:ext uri="{FF2B5EF4-FFF2-40B4-BE49-F238E27FC236}">
                <a16:creationId xmlns:a16="http://schemas.microsoft.com/office/drawing/2014/main" id="{93F7E5B6-B257-640D-0A25-27F9507E69B6}"/>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8" name="Forma">
            <a:extLst>
              <a:ext uri="{FF2B5EF4-FFF2-40B4-BE49-F238E27FC236}">
                <a16:creationId xmlns:a16="http://schemas.microsoft.com/office/drawing/2014/main" id="{5BDBB369-4213-AA70-D2DD-33F4E9E1F195}"/>
              </a:ext>
            </a:extLst>
          </p:cNvPr>
          <p:cNvSpPr/>
          <p:nvPr/>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Forma">
            <a:extLst>
              <a:ext uri="{FF2B5EF4-FFF2-40B4-BE49-F238E27FC236}">
                <a16:creationId xmlns:a16="http://schemas.microsoft.com/office/drawing/2014/main" id="{3BF27898-0ACC-24EB-589A-96F29C94157A}"/>
              </a:ext>
            </a:extLst>
          </p:cNvPr>
          <p:cNvSpPr/>
          <p:nvPr/>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Forma">
            <a:extLst>
              <a:ext uri="{FF2B5EF4-FFF2-40B4-BE49-F238E27FC236}">
                <a16:creationId xmlns:a16="http://schemas.microsoft.com/office/drawing/2014/main" id="{62CA34BE-87A5-8F47-C395-886E6870CF67}"/>
              </a:ext>
            </a:extLst>
          </p:cNvPr>
          <p:cNvSpPr/>
          <p:nvPr/>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Forma">
            <a:extLst>
              <a:ext uri="{FF2B5EF4-FFF2-40B4-BE49-F238E27FC236}">
                <a16:creationId xmlns:a16="http://schemas.microsoft.com/office/drawing/2014/main" id="{E432D5F8-7F62-B5A0-F3AC-814BFBEEB0ED}"/>
              </a:ext>
            </a:extLst>
          </p:cNvPr>
          <p:cNvSpPr/>
          <p:nvPr/>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Forma">
            <a:extLst>
              <a:ext uri="{FF2B5EF4-FFF2-40B4-BE49-F238E27FC236}">
                <a16:creationId xmlns:a16="http://schemas.microsoft.com/office/drawing/2014/main" id="{FBCE3915-CF40-BF29-2DBB-D9F447CC7555}"/>
              </a:ext>
            </a:extLst>
          </p:cNvPr>
          <p:cNvSpPr/>
          <p:nvPr/>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Marcador de texto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rtlCol="0" anchor="ctr"/>
          <a:lstStyle>
            <a:lvl1pPr marL="0" indent="0" algn="ctr">
              <a:buNone/>
              <a:defRPr sz="5400">
                <a:solidFill>
                  <a:schemeClr val="bg1"/>
                </a:solidFill>
                <a:latin typeface="+mj-lt"/>
              </a:defRPr>
            </a:lvl1pPr>
          </a:lstStyle>
          <a:p>
            <a:pPr lvl="0" rtl="0"/>
            <a:r>
              <a:rPr lang="es" noProof="0"/>
              <a:t>0</a:t>
            </a:r>
          </a:p>
        </p:txBody>
      </p:sp>
      <p:sp>
        <p:nvSpPr>
          <p:cNvPr id="22" name="Marcador de texto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rtlCol="0" anchor="ctr"/>
          <a:lstStyle>
            <a:lvl1pPr marL="0" indent="0" algn="ctr">
              <a:buNone/>
              <a:defRPr sz="5400">
                <a:solidFill>
                  <a:schemeClr val="bg1"/>
                </a:solidFill>
                <a:latin typeface="+mj-lt"/>
              </a:defRPr>
            </a:lvl1pPr>
          </a:lstStyle>
          <a:p>
            <a:pPr lvl="0" rtl="0"/>
            <a:r>
              <a:rPr lang="es" noProof="0"/>
              <a:t>0</a:t>
            </a:r>
          </a:p>
        </p:txBody>
      </p:sp>
      <p:sp>
        <p:nvSpPr>
          <p:cNvPr id="23" name="Marcador de texto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rtlCol="0" anchor="ctr"/>
          <a:lstStyle>
            <a:lvl1pPr marL="0" indent="0" algn="ctr">
              <a:buNone/>
              <a:defRPr sz="5400">
                <a:solidFill>
                  <a:schemeClr val="bg1"/>
                </a:solidFill>
                <a:latin typeface="+mj-lt"/>
              </a:defRPr>
            </a:lvl1pPr>
          </a:lstStyle>
          <a:p>
            <a:pPr lvl="0" rtl="0"/>
            <a:r>
              <a:rPr lang="es" noProof="0"/>
              <a:t>0</a:t>
            </a:r>
          </a:p>
        </p:txBody>
      </p:sp>
      <p:sp>
        <p:nvSpPr>
          <p:cNvPr id="24" name="Marcador de texto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rtlCol="0" anchor="ctr"/>
          <a:lstStyle>
            <a:lvl1pPr marL="0" indent="0" algn="ctr">
              <a:buNone/>
              <a:defRPr sz="5400">
                <a:solidFill>
                  <a:schemeClr val="bg1"/>
                </a:solidFill>
                <a:latin typeface="+mj-lt"/>
              </a:defRPr>
            </a:lvl1pPr>
          </a:lstStyle>
          <a:p>
            <a:pPr lvl="0" rtl="0"/>
            <a:r>
              <a:rPr lang="es" noProof="0"/>
              <a:t>0</a:t>
            </a:r>
          </a:p>
        </p:txBody>
      </p:sp>
      <p:sp>
        <p:nvSpPr>
          <p:cNvPr id="25" name="Marcador de texto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rtlCol="0" anchor="ctr"/>
          <a:lstStyle>
            <a:lvl1pPr marL="0" indent="0" algn="ctr">
              <a:buNone/>
              <a:defRPr sz="5400">
                <a:solidFill>
                  <a:schemeClr val="bg1"/>
                </a:solidFill>
                <a:latin typeface="+mj-lt"/>
              </a:defRPr>
            </a:lvl1pPr>
          </a:lstStyle>
          <a:p>
            <a:pPr lvl="0" rtl="0"/>
            <a:r>
              <a:rPr lang="es" noProof="0"/>
              <a:t>0</a:t>
            </a:r>
          </a:p>
        </p:txBody>
      </p:sp>
      <p:sp>
        <p:nvSpPr>
          <p:cNvPr id="27" name="Marcador de texto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rtlCol="0"/>
          <a:lstStyle>
            <a:lvl1pPr marL="0" indent="0" algn="ctr">
              <a:lnSpc>
                <a:spcPct val="120000"/>
              </a:lnSpc>
              <a:spcBef>
                <a:spcPts val="0"/>
              </a:spcBef>
              <a:buNone/>
              <a:defRPr sz="2000">
                <a:latin typeface="+mj-lt"/>
              </a:defRPr>
            </a:lvl1pPr>
          </a:lstStyle>
          <a:p>
            <a:pPr lvl="0" rtl="0"/>
            <a:r>
              <a:rPr lang="es" noProof="0"/>
              <a:t>Haga clic para modificar los estilos de texto del patrón</a:t>
            </a:r>
          </a:p>
        </p:txBody>
      </p:sp>
      <p:sp>
        <p:nvSpPr>
          <p:cNvPr id="28" name="Marcador de texto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rtlCol="0"/>
          <a:lstStyle>
            <a:lvl1pPr marL="0" indent="0" algn="ctr">
              <a:lnSpc>
                <a:spcPct val="120000"/>
              </a:lnSpc>
              <a:spcBef>
                <a:spcPts val="0"/>
              </a:spcBef>
              <a:buNone/>
              <a:defRPr sz="2000">
                <a:latin typeface="+mj-lt"/>
              </a:defRPr>
            </a:lvl1pPr>
          </a:lstStyle>
          <a:p>
            <a:pPr lvl="0" rtl="0"/>
            <a:r>
              <a:rPr lang="es" noProof="0"/>
              <a:t>Haga clic para modificar los estilos de texto del patrón</a:t>
            </a:r>
          </a:p>
        </p:txBody>
      </p:sp>
      <p:sp>
        <p:nvSpPr>
          <p:cNvPr id="29" name="Marcador de texto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rtlCol="0"/>
          <a:lstStyle>
            <a:lvl1pPr marL="0" indent="0" algn="ctr">
              <a:lnSpc>
                <a:spcPct val="120000"/>
              </a:lnSpc>
              <a:spcBef>
                <a:spcPts val="0"/>
              </a:spcBef>
              <a:buNone/>
              <a:defRPr sz="2000">
                <a:latin typeface="+mj-lt"/>
              </a:defRPr>
            </a:lvl1pPr>
          </a:lstStyle>
          <a:p>
            <a:pPr lvl="0" rtl="0"/>
            <a:r>
              <a:rPr lang="es" noProof="0"/>
              <a:t>Haga clic para modificar los estilos de texto del patrón</a:t>
            </a:r>
          </a:p>
        </p:txBody>
      </p:sp>
      <p:sp>
        <p:nvSpPr>
          <p:cNvPr id="30" name="Marcador de texto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rtlCol="0"/>
          <a:lstStyle>
            <a:lvl1pPr marL="0" indent="0" algn="ctr">
              <a:lnSpc>
                <a:spcPct val="120000"/>
              </a:lnSpc>
              <a:spcBef>
                <a:spcPts val="0"/>
              </a:spcBef>
              <a:buNone/>
              <a:defRPr sz="2000">
                <a:latin typeface="+mj-lt"/>
              </a:defRPr>
            </a:lvl1pPr>
          </a:lstStyle>
          <a:p>
            <a:pPr lvl="0" rtl="0"/>
            <a:r>
              <a:rPr lang="es" noProof="0"/>
              <a:t>Haga clic para modificar los estilos de texto del patrón</a:t>
            </a:r>
          </a:p>
        </p:txBody>
      </p:sp>
      <p:sp>
        <p:nvSpPr>
          <p:cNvPr id="31" name="Marcador de texto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rtlCol="0"/>
          <a:lstStyle>
            <a:lvl1pPr marL="0" indent="0" algn="ctr">
              <a:lnSpc>
                <a:spcPct val="120000"/>
              </a:lnSpc>
              <a:spcBef>
                <a:spcPts val="0"/>
              </a:spcBef>
              <a:buNone/>
              <a:defRPr sz="2000">
                <a:latin typeface="+mj-lt"/>
              </a:defRPr>
            </a:lvl1pPr>
          </a:lstStyle>
          <a:p>
            <a:pPr lvl="0" rtl="0"/>
            <a:r>
              <a:rPr lang="es" noProof="0"/>
              <a:t>Haga clic para modificar los estilos de texto del patrón</a:t>
            </a:r>
          </a:p>
        </p:txBody>
      </p:sp>
      <p:sp>
        <p:nvSpPr>
          <p:cNvPr id="2" name="Título 1">
            <a:extLst>
              <a:ext uri="{FF2B5EF4-FFF2-40B4-BE49-F238E27FC236}">
                <a16:creationId xmlns:a16="http://schemas.microsoft.com/office/drawing/2014/main" id="{BF01426A-0740-2EB9-FC34-9C043459357E}"/>
              </a:ext>
            </a:extLst>
          </p:cNvPr>
          <p:cNvSpPr>
            <a:spLocks noGrp="1"/>
          </p:cNvSpPr>
          <p:nvPr>
            <p:ph type="title"/>
          </p:nvPr>
        </p:nvSpPr>
        <p:spPr/>
        <p:txBody>
          <a:bodyPr rtlCol="0"/>
          <a:lstStyle/>
          <a:p>
            <a:pPr rtl="0"/>
            <a:r>
              <a:rPr lang="es" noProof="0"/>
              <a:t>Haga clic para modificar el estilo de título del patrón</a:t>
            </a:r>
          </a:p>
        </p:txBody>
      </p:sp>
    </p:spTree>
    <p:extLst>
      <p:ext uri="{BB962C8B-B14F-4D97-AF65-F5344CB8AC3E}">
        <p14:creationId xmlns:p14="http://schemas.microsoft.com/office/powerpoint/2010/main" val="12627335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Diseño de foto alineada a la derecha">
    <p:bg>
      <p:bgPr>
        <a:solidFill>
          <a:schemeClr val="tx2"/>
        </a:solidFill>
        <a:effectLst/>
      </p:bgPr>
    </p:bg>
    <p:spTree>
      <p:nvGrpSpPr>
        <p:cNvPr id="1" name=""/>
        <p:cNvGrpSpPr/>
        <p:nvPr/>
      </p:nvGrpSpPr>
      <p:grpSpPr>
        <a:xfrm>
          <a:off x="0" y="0"/>
          <a:ext cx="0" cy="0"/>
          <a:chOff x="0" y="0"/>
          <a:chExt cx="0" cy="0"/>
        </a:xfrm>
      </p:grpSpPr>
      <p:sp>
        <p:nvSpPr>
          <p:cNvPr id="8" name="Forma">
            <a:extLst>
              <a:ext uri="{FF2B5EF4-FFF2-40B4-BE49-F238E27FC236}">
                <a16:creationId xmlns:a16="http://schemas.microsoft.com/office/drawing/2014/main" id="{F51DD675-2DC4-A4BE-C624-3048A2E666B7}"/>
              </a:ext>
            </a:extLst>
          </p:cNvPr>
          <p:cNvSpPr/>
          <p:nvPr/>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Forma">
            <a:extLst>
              <a:ext uri="{FF2B5EF4-FFF2-40B4-BE49-F238E27FC236}">
                <a16:creationId xmlns:a16="http://schemas.microsoft.com/office/drawing/2014/main" id="{A0952ED0-9FCB-B6D2-E806-E2663B8961D0}"/>
              </a:ext>
            </a:extLst>
          </p:cNvPr>
          <p:cNvSpPr/>
          <p:nvPr/>
        </p:nvSpPr>
        <p:spPr>
          <a:xfrm>
            <a:off x="600338" y="782757"/>
            <a:ext cx="6957749" cy="5061732"/>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Marcador de posición de imagen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blipFill dpi="0" rotWithShape="1">
            <a:blip r:embed="rId2">
              <a:alphaModFix amt="70000"/>
            </a:blip>
            <a:srcRect/>
            <a:stretch>
              <a:fillRect/>
            </a:stretch>
          </a:blipFill>
        </p:spPr>
        <p:txBody>
          <a:bodyPr vert="horz" lIns="91440" tIns="0" rIns="0" bIns="0" rtlCol="0">
            <a:noAutofit/>
          </a:bodyPr>
          <a:lstStyle>
            <a:lvl1pPr>
              <a:defRPr lang="en-US" sz="2400" b="0" i="0" noProof="0"/>
            </a:lvl1pPr>
          </a:lstStyle>
          <a:p>
            <a:pPr marL="0" lvl="0" indent="0" rtl="0">
              <a:lnSpc>
                <a:spcPct val="150000"/>
              </a:lnSpc>
              <a:buFontTx/>
              <a:buNone/>
            </a:pPr>
            <a:r>
              <a:rPr lang="es" noProof="0"/>
              <a:t>Haga clic en el icono para agregar una imagen</a:t>
            </a:r>
          </a:p>
        </p:txBody>
      </p:sp>
      <p:sp>
        <p:nvSpPr>
          <p:cNvPr id="3" name="Marcador de contenido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rtlCol="0"/>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rtl="0"/>
            <a:r>
              <a:rPr lang="es" noProof="0"/>
              <a:t>Haga clic para modificar los estilos de texto del patrón</a:t>
            </a:r>
          </a:p>
        </p:txBody>
      </p:sp>
      <p:sp>
        <p:nvSpPr>
          <p:cNvPr id="2" name="Título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163828"/>
          </a:xfrm>
        </p:spPr>
        <p:txBody>
          <a:bodyPr rtlCol="0"/>
          <a:lstStyle>
            <a:lvl1pPr algn="l">
              <a:lnSpc>
                <a:spcPct val="90000"/>
              </a:lnSpc>
              <a:defRPr/>
            </a:lvl1pPr>
          </a:lstStyle>
          <a:p>
            <a:pPr rtl="0"/>
            <a:r>
              <a:rPr lang="es" noProof="0"/>
              <a:t>Haga clic para modificar el estilo de título del patrón</a:t>
            </a:r>
            <a:endParaRPr lang="en-US" noProof="0" dirty="0"/>
          </a:p>
        </p:txBody>
      </p:sp>
    </p:spTree>
    <p:extLst>
      <p:ext uri="{BB962C8B-B14F-4D97-AF65-F5344CB8AC3E}">
        <p14:creationId xmlns:p14="http://schemas.microsoft.com/office/powerpoint/2010/main" val="37424606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Diseño de foto en burbuja">
    <p:bg>
      <p:bgPr>
        <a:solidFill>
          <a:schemeClr val="accent4"/>
        </a:solidFill>
        <a:effectLst/>
      </p:bgPr>
    </p:bg>
    <p:spTree>
      <p:nvGrpSpPr>
        <p:cNvPr id="1" name=""/>
        <p:cNvGrpSpPr/>
        <p:nvPr/>
      </p:nvGrpSpPr>
      <p:grpSpPr>
        <a:xfrm>
          <a:off x="0" y="0"/>
          <a:ext cx="0" cy="0"/>
          <a:chOff x="0" y="0"/>
          <a:chExt cx="0" cy="0"/>
        </a:xfrm>
      </p:grpSpPr>
      <p:sp>
        <p:nvSpPr>
          <p:cNvPr id="6" name="Forma">
            <a:extLst>
              <a:ext uri="{FF2B5EF4-FFF2-40B4-BE49-F238E27FC236}">
                <a16:creationId xmlns:a16="http://schemas.microsoft.com/office/drawing/2014/main" id="{59728BD5-0C25-387C-A8D3-1645AD8D2F7C}"/>
              </a:ext>
            </a:extLst>
          </p:cNvPr>
          <p:cNvSpPr/>
          <p:nvPr userDrawn="1"/>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5" name="Marcador de posición de imagen 9">
            <a:extLst>
              <a:ext uri="{FF2B5EF4-FFF2-40B4-BE49-F238E27FC236}">
                <a16:creationId xmlns:a16="http://schemas.microsoft.com/office/drawing/2014/main" id="{9A7884F3-D430-A6C2-51B2-E1B6E85D9419}"/>
              </a:ext>
            </a:extLst>
          </p:cNvPr>
          <p:cNvSpPr>
            <a:spLocks noGrp="1" noChangeAspect="1"/>
          </p:cNvSpPr>
          <p:nvPr>
            <p:ph type="pic" sz="quarter" idx="11"/>
          </p:nvPr>
        </p:nvSpPr>
        <p:spPr>
          <a:xfrm>
            <a:off x="5547868"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rtl="0">
              <a:lnSpc>
                <a:spcPct val="150000"/>
              </a:lnSpc>
              <a:buFontTx/>
              <a:buNone/>
            </a:pPr>
            <a:r>
              <a:rPr lang="es" noProof="0"/>
              <a:t>Haga clic en el icono para agregar una imagen</a:t>
            </a:r>
          </a:p>
        </p:txBody>
      </p:sp>
      <p:sp>
        <p:nvSpPr>
          <p:cNvPr id="3" name="Marcador de texto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rtlCol="0"/>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 noProof="0"/>
              <a:t>Haga clic para modificar los estilos de texto del patrón</a:t>
            </a:r>
          </a:p>
        </p:txBody>
      </p:sp>
      <p:sp>
        <p:nvSpPr>
          <p:cNvPr id="2" name="Título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rtlCol="0" anchor="t"/>
          <a:lstStyle>
            <a:lvl1pPr algn="l">
              <a:defRPr sz="6000"/>
            </a:lvl1pPr>
          </a:lstStyle>
          <a:p>
            <a:pPr rtl="0"/>
            <a:r>
              <a:rPr lang="es" noProof="0"/>
              <a:t>Haga clic para modificar el estilo de título del patrón</a:t>
            </a:r>
          </a:p>
        </p:txBody>
      </p:sp>
    </p:spTree>
    <p:extLst>
      <p:ext uri="{BB962C8B-B14F-4D97-AF65-F5344CB8AC3E}">
        <p14:creationId xmlns:p14="http://schemas.microsoft.com/office/powerpoint/2010/main" val="284129914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Equipo x4">
    <p:bg>
      <p:bgPr>
        <a:solidFill>
          <a:schemeClr val="tx2"/>
        </a:solidFill>
        <a:effectLst/>
      </p:bgPr>
    </p:bg>
    <p:spTree>
      <p:nvGrpSpPr>
        <p:cNvPr id="1" name=""/>
        <p:cNvGrpSpPr/>
        <p:nvPr/>
      </p:nvGrpSpPr>
      <p:grpSpPr>
        <a:xfrm>
          <a:off x="0" y="0"/>
          <a:ext cx="0" cy="0"/>
          <a:chOff x="0" y="0"/>
          <a:chExt cx="0" cy="0"/>
        </a:xfrm>
      </p:grpSpPr>
      <p:sp>
        <p:nvSpPr>
          <p:cNvPr id="7" name="Forma">
            <a:extLst>
              <a:ext uri="{FF2B5EF4-FFF2-40B4-BE49-F238E27FC236}">
                <a16:creationId xmlns:a16="http://schemas.microsoft.com/office/drawing/2014/main" id="{E21113D2-FC9F-27EC-7A45-E8F7695D1407}"/>
              </a:ext>
            </a:extLst>
          </p:cNvPr>
          <p:cNvSpPr/>
          <p:nvPr/>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Forma">
            <a:extLst>
              <a:ext uri="{FF2B5EF4-FFF2-40B4-BE49-F238E27FC236}">
                <a16:creationId xmlns:a16="http://schemas.microsoft.com/office/drawing/2014/main" id="{AD0B836B-7152-D6F5-7044-4B3B321454F5}"/>
              </a:ext>
            </a:extLst>
          </p:cNvPr>
          <p:cNvSpPr/>
          <p:nvPr/>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Forma">
            <a:extLst>
              <a:ext uri="{FF2B5EF4-FFF2-40B4-BE49-F238E27FC236}">
                <a16:creationId xmlns:a16="http://schemas.microsoft.com/office/drawing/2014/main" id="{65518B88-F549-D8C7-0CD2-91E7CABE5E13}"/>
              </a:ext>
            </a:extLst>
          </p:cNvPr>
          <p:cNvSpPr/>
          <p:nvPr/>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Forma">
            <a:extLst>
              <a:ext uri="{FF2B5EF4-FFF2-40B4-BE49-F238E27FC236}">
                <a16:creationId xmlns:a16="http://schemas.microsoft.com/office/drawing/2014/main" id="{EF098B7F-7320-E28C-D4A0-9C0D6072BDA7}"/>
              </a:ext>
            </a:extLst>
          </p:cNvPr>
          <p:cNvSpPr/>
          <p:nvPr/>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6" name="Marcador de fecha 3">
            <a:extLst>
              <a:ext uri="{FF2B5EF4-FFF2-40B4-BE49-F238E27FC236}">
                <a16:creationId xmlns:a16="http://schemas.microsoft.com/office/drawing/2014/main" id="{D3F14087-C251-E7D5-3CEB-B94352D84E6F}"/>
              </a:ext>
            </a:extLst>
          </p:cNvPr>
          <p:cNvSpPr>
            <a:spLocks noGrp="1"/>
          </p:cNvSpPr>
          <p:nvPr>
            <p:ph type="dt" sz="half" idx="2"/>
          </p:nvPr>
        </p:nvSpPr>
        <p:spPr>
          <a:xfrm>
            <a:off x="612647" y="6453002"/>
            <a:ext cx="3494314" cy="365125"/>
          </a:xfrm>
          <a:prstGeom prst="rect">
            <a:avLst/>
          </a:prstGeom>
        </p:spPr>
        <p:txBody>
          <a:bodyPr rtlCol="0"/>
          <a:lstStyle>
            <a:lvl1pPr>
              <a:defRPr sz="1200">
                <a:solidFill>
                  <a:schemeClr val="bg1"/>
                </a:solidFill>
              </a:defRPr>
            </a:lvl1pPr>
          </a:lstStyle>
          <a:p>
            <a:pPr rtl="0"/>
            <a:endParaRPr lang="en-US"/>
          </a:p>
        </p:txBody>
      </p:sp>
      <p:sp>
        <p:nvSpPr>
          <p:cNvPr id="8" name="Marcador de pie de página 4">
            <a:extLst>
              <a:ext uri="{FF2B5EF4-FFF2-40B4-BE49-F238E27FC236}">
                <a16:creationId xmlns:a16="http://schemas.microsoft.com/office/drawing/2014/main" id="{F4B2518B-6182-8D2D-813F-AFC9F68ADA64}"/>
              </a:ext>
            </a:extLst>
          </p:cNvPr>
          <p:cNvSpPr>
            <a:spLocks noGrp="1"/>
          </p:cNvSpPr>
          <p:nvPr>
            <p:ph type="ftr" sz="quarter" idx="3"/>
          </p:nvPr>
        </p:nvSpPr>
        <p:spPr>
          <a:xfrm>
            <a:off x="8394504" y="6453002"/>
            <a:ext cx="2805405" cy="365125"/>
          </a:xfrm>
          <a:prstGeom prst="rect">
            <a:avLst/>
          </a:prstGeom>
        </p:spPr>
        <p:txBody>
          <a:bodyPr rtlCol="0"/>
          <a:lstStyle>
            <a:lvl1pPr>
              <a:defRPr sz="1200">
                <a:solidFill>
                  <a:schemeClr val="bg1"/>
                </a:solidFill>
              </a:defRPr>
            </a:lvl1pPr>
          </a:lstStyle>
          <a:p>
            <a:pPr rtl="0"/>
            <a:endParaRPr lang="en-US"/>
          </a:p>
        </p:txBody>
      </p:sp>
      <p:sp>
        <p:nvSpPr>
          <p:cNvPr id="10" name="Marcador de número de diapositiva 5">
            <a:extLst>
              <a:ext uri="{FF2B5EF4-FFF2-40B4-BE49-F238E27FC236}">
                <a16:creationId xmlns:a16="http://schemas.microsoft.com/office/drawing/2014/main" id="{36D224B4-8A41-A69B-813F-9ADC38AF0061}"/>
              </a:ext>
            </a:extLst>
          </p:cNvPr>
          <p:cNvSpPr>
            <a:spLocks noGrp="1"/>
          </p:cNvSpPr>
          <p:nvPr>
            <p:ph type="sldNum" sz="quarter" idx="4"/>
          </p:nvPr>
        </p:nvSpPr>
        <p:spPr>
          <a:xfrm>
            <a:off x="11150145" y="6453002"/>
            <a:ext cx="429207" cy="365125"/>
          </a:xfrm>
          <a:prstGeom prst="rect">
            <a:avLst/>
          </a:prstGeom>
        </p:spPr>
        <p:txBody>
          <a:bodyPr rtlCol="0"/>
          <a:lstStyle>
            <a:lvl1pPr>
              <a:defRPr sz="1200">
                <a:solidFill>
                  <a:schemeClr val="bg1"/>
                </a:solidFill>
              </a:defRPr>
            </a:lvl1pPr>
          </a:lstStyle>
          <a:p>
            <a:pPr rtl="0"/>
            <a:fld id="{CC057153-B650-4DEB-B370-79DDCFDCE934}" type="slidenum">
              <a:rPr lang="en-US" smtClean="0"/>
              <a:pPr rtl="0"/>
              <a:t>‹Nº›</a:t>
            </a:fld>
            <a:endParaRPr lang="en-US"/>
          </a:p>
        </p:txBody>
      </p:sp>
      <p:sp>
        <p:nvSpPr>
          <p:cNvPr id="25" name="Marcador de texto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1"/>
          </a:solidFill>
          <a:ln w="25400">
            <a:solidFill>
              <a:schemeClr val="dk1"/>
            </a:solidFill>
          </a:ln>
        </p:spPr>
        <p:txBody>
          <a:bodyPr tIns="2377440" rtlCol="0"/>
          <a:lstStyle>
            <a:lvl1pPr marL="0" indent="0" algn="ctr">
              <a:buFont typeface="Arial" panose="020B0604020202020204" pitchFamily="34" charset="0"/>
              <a:buNone/>
              <a:defRPr sz="2000">
                <a:latin typeface="+mj-lt"/>
              </a:defRPr>
            </a:lvl1pPr>
          </a:lstStyle>
          <a:p>
            <a:pPr lvl="0" rtl="0"/>
            <a:r>
              <a:rPr lang="es" noProof="0"/>
              <a:t>Haga clic para modificar los estilos de texto del patrón</a:t>
            </a:r>
          </a:p>
        </p:txBody>
      </p:sp>
      <p:sp>
        <p:nvSpPr>
          <p:cNvPr id="23" name="Marcador de posición de imagen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blipFill>
            <a:blip r:embed="rId2">
              <a:alphaModFix amt="70000"/>
            </a:blip>
            <a:stretch>
              <a:fillRect/>
            </a:stretch>
          </a:blipFill>
          <a:ln w="25400">
            <a:solidFill>
              <a:schemeClr val="tx1">
                <a:alpha val="70000"/>
              </a:schemeClr>
            </a:solidFill>
          </a:ln>
        </p:spPr>
        <p:txBody>
          <a:bodyPr rtlCol="0" anchor="ctr"/>
          <a:lstStyle>
            <a:lvl1pPr marL="0" indent="0" algn="ctr">
              <a:buNone/>
              <a:defRPr sz="1600"/>
            </a:lvl1pPr>
          </a:lstStyle>
          <a:p>
            <a:pPr rtl="0"/>
            <a:r>
              <a:rPr lang="es" noProof="0"/>
              <a:t>Haga clic en el icono para agregar una imagen</a:t>
            </a:r>
          </a:p>
        </p:txBody>
      </p:sp>
      <p:sp>
        <p:nvSpPr>
          <p:cNvPr id="28" name="Marcador de texto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89897"/>
            <a:ext cx="2514600" cy="338328"/>
          </a:xfrm>
        </p:spPr>
        <p:txBody>
          <a:bodyPr rtlCol="0">
            <a:normAutofit/>
          </a:bodyPr>
          <a:lstStyle>
            <a:lvl1pPr marL="0" indent="0" algn="ctr">
              <a:lnSpc>
                <a:spcPct val="100000"/>
              </a:lnSpc>
              <a:spcBef>
                <a:spcPts val="0"/>
              </a:spcBef>
              <a:buNone/>
              <a:defRPr sz="1400"/>
            </a:lvl1pPr>
          </a:lstStyle>
          <a:p>
            <a:pPr lvl="0" rtl="0"/>
            <a:r>
              <a:rPr lang="es" noProof="0"/>
              <a:t>Haga clic para modificar los estilos de texto del patrón</a:t>
            </a:r>
          </a:p>
        </p:txBody>
      </p:sp>
      <p:sp>
        <p:nvSpPr>
          <p:cNvPr id="29" name="Marcador de texto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1"/>
          </a:solidFill>
          <a:ln w="25400">
            <a:solidFill>
              <a:schemeClr val="dk1"/>
            </a:solidFill>
          </a:ln>
        </p:spPr>
        <p:txBody>
          <a:bodyPr tIns="2377440" rtlCol="0"/>
          <a:lstStyle>
            <a:lvl1pPr marL="0" indent="0" algn="ctr">
              <a:buFont typeface="Arial" panose="020B0604020202020204" pitchFamily="34" charset="0"/>
              <a:buNone/>
              <a:defRPr sz="2000">
                <a:latin typeface="+mj-lt"/>
              </a:defRPr>
            </a:lvl1pPr>
          </a:lstStyle>
          <a:p>
            <a:pPr lvl="0" rtl="0"/>
            <a:r>
              <a:rPr lang="es" noProof="0"/>
              <a:t>Haga clic para modificar los estilos de texto del patrón</a:t>
            </a:r>
          </a:p>
        </p:txBody>
      </p:sp>
      <p:sp>
        <p:nvSpPr>
          <p:cNvPr id="30" name="Marcador de posición de imagen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blipFill>
            <a:blip r:embed="rId2">
              <a:alphaModFix amt="70000"/>
            </a:blip>
            <a:stretch>
              <a:fillRect/>
            </a:stretch>
          </a:blipFill>
          <a:ln w="25400">
            <a:solidFill>
              <a:schemeClr val="tx1">
                <a:alpha val="70000"/>
              </a:schemeClr>
            </a:solidFill>
          </a:ln>
        </p:spPr>
        <p:txBody>
          <a:bodyPr vert="horz" lIns="91440" tIns="45720" rIns="91440" bIns="45720" rtlCol="0" anchor="ctr">
            <a:normAutofit/>
          </a:bodyPr>
          <a:lstStyle>
            <a:lvl1pPr>
              <a:defRPr lang="en-US" sz="1600" noProof="0" dirty="0"/>
            </a:lvl1pPr>
          </a:lstStyle>
          <a:p>
            <a:pPr marL="0" lvl="0" indent="0" algn="ctr" rtl="0">
              <a:buNone/>
            </a:pPr>
            <a:r>
              <a:rPr lang="es" noProof="0"/>
              <a:t>Haga clic en el icono para agregar una imagen</a:t>
            </a:r>
          </a:p>
        </p:txBody>
      </p:sp>
      <p:sp>
        <p:nvSpPr>
          <p:cNvPr id="31" name="Marcador de texto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89897"/>
            <a:ext cx="2514600" cy="338328"/>
          </a:xfrm>
        </p:spPr>
        <p:txBody>
          <a:bodyPr rtlCol="0">
            <a:normAutofit/>
          </a:bodyPr>
          <a:lstStyle>
            <a:lvl1pPr marL="0" indent="0" algn="ctr">
              <a:lnSpc>
                <a:spcPct val="100000"/>
              </a:lnSpc>
              <a:spcBef>
                <a:spcPts val="0"/>
              </a:spcBef>
              <a:buNone/>
              <a:defRPr sz="1400"/>
            </a:lvl1pPr>
          </a:lstStyle>
          <a:p>
            <a:pPr lvl="0" rtl="0"/>
            <a:r>
              <a:rPr lang="es" noProof="0"/>
              <a:t>Haga clic para modificar los estilos de texto del patrón</a:t>
            </a:r>
          </a:p>
        </p:txBody>
      </p:sp>
      <p:sp>
        <p:nvSpPr>
          <p:cNvPr id="32" name="Marcador de texto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1"/>
          </a:solidFill>
          <a:ln w="25400">
            <a:solidFill>
              <a:schemeClr val="dk1"/>
            </a:solidFill>
          </a:ln>
        </p:spPr>
        <p:txBody>
          <a:bodyPr tIns="2377440" rtlCol="0"/>
          <a:lstStyle>
            <a:lvl1pPr marL="0" indent="0" algn="ctr">
              <a:buFont typeface="Arial" panose="020B0604020202020204" pitchFamily="34" charset="0"/>
              <a:buNone/>
              <a:defRPr sz="2000">
                <a:latin typeface="+mj-lt"/>
              </a:defRPr>
            </a:lvl1pPr>
          </a:lstStyle>
          <a:p>
            <a:pPr lvl="0" rtl="0"/>
            <a:r>
              <a:rPr lang="es" noProof="0"/>
              <a:t>Haga clic para modificar los estilos de texto del patrón</a:t>
            </a:r>
          </a:p>
        </p:txBody>
      </p:sp>
      <p:sp>
        <p:nvSpPr>
          <p:cNvPr id="33" name="Marcador de posición de imagen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blipFill>
            <a:blip r:embed="rId2">
              <a:alphaModFix amt="70000"/>
            </a:blip>
            <a:stretch>
              <a:fillRect/>
            </a:stretch>
          </a:blipFill>
          <a:ln w="25400">
            <a:solidFill>
              <a:schemeClr val="tx1">
                <a:alpha val="70000"/>
              </a:schemeClr>
            </a:solidFill>
          </a:ln>
        </p:spPr>
        <p:txBody>
          <a:bodyPr vert="horz" lIns="91440" tIns="45720" rIns="91440" bIns="45720" rtlCol="0" anchor="ctr">
            <a:normAutofit/>
          </a:bodyPr>
          <a:lstStyle>
            <a:lvl1pPr>
              <a:defRPr lang="en-US" sz="1600" noProof="0" dirty="0"/>
            </a:lvl1pPr>
          </a:lstStyle>
          <a:p>
            <a:pPr marL="0" lvl="0" indent="0" algn="ctr" rtl="0">
              <a:buNone/>
            </a:pPr>
            <a:r>
              <a:rPr lang="es" noProof="0"/>
              <a:t>Haga clic en el icono para agregar una imagen</a:t>
            </a:r>
          </a:p>
        </p:txBody>
      </p:sp>
      <p:sp>
        <p:nvSpPr>
          <p:cNvPr id="34" name="Marcador de texto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89897"/>
            <a:ext cx="2514600" cy="338328"/>
          </a:xfrm>
        </p:spPr>
        <p:txBody>
          <a:bodyPr rtlCol="0">
            <a:normAutofit/>
          </a:bodyPr>
          <a:lstStyle>
            <a:lvl1pPr marL="0" indent="0" algn="ctr">
              <a:lnSpc>
                <a:spcPct val="100000"/>
              </a:lnSpc>
              <a:spcBef>
                <a:spcPts val="0"/>
              </a:spcBef>
              <a:buNone/>
              <a:defRPr sz="1400"/>
            </a:lvl1pPr>
          </a:lstStyle>
          <a:p>
            <a:pPr lvl="0" rtl="0"/>
            <a:r>
              <a:rPr lang="es" noProof="0"/>
              <a:t>Haga clic para modificar los estilos de texto del patrón</a:t>
            </a:r>
          </a:p>
        </p:txBody>
      </p:sp>
      <p:sp>
        <p:nvSpPr>
          <p:cNvPr id="35" name="Marcador de texto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1"/>
          </a:solidFill>
          <a:ln w="25400">
            <a:solidFill>
              <a:schemeClr val="dk1"/>
            </a:solidFill>
          </a:ln>
        </p:spPr>
        <p:txBody>
          <a:bodyPr tIns="2377440" rtlCol="0"/>
          <a:lstStyle>
            <a:lvl1pPr marL="0" indent="0" algn="ctr">
              <a:buFont typeface="Arial" panose="020B0604020202020204" pitchFamily="34" charset="0"/>
              <a:buNone/>
              <a:defRPr sz="2000">
                <a:latin typeface="+mj-lt"/>
              </a:defRPr>
            </a:lvl1pPr>
          </a:lstStyle>
          <a:p>
            <a:pPr lvl="0" rtl="0"/>
            <a:r>
              <a:rPr lang="es" noProof="0"/>
              <a:t>Haga clic para modificar los estilos de texto del patrón</a:t>
            </a:r>
          </a:p>
        </p:txBody>
      </p:sp>
      <p:sp>
        <p:nvSpPr>
          <p:cNvPr id="36" name="Marcador de posición de imagen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blipFill>
            <a:blip r:embed="rId2">
              <a:alphaModFix amt="70000"/>
            </a:blip>
            <a:stretch>
              <a:fillRect/>
            </a:stretch>
          </a:blipFill>
          <a:ln w="25400">
            <a:solidFill>
              <a:schemeClr val="tx1">
                <a:alpha val="70000"/>
              </a:schemeClr>
            </a:solidFill>
          </a:ln>
        </p:spPr>
        <p:txBody>
          <a:bodyPr vert="horz" lIns="91440" tIns="45720" rIns="91440" bIns="45720" rtlCol="0" anchor="ctr">
            <a:normAutofit/>
          </a:bodyPr>
          <a:lstStyle>
            <a:lvl1pPr>
              <a:defRPr lang="en-US" sz="1600" noProof="0"/>
            </a:lvl1pPr>
          </a:lstStyle>
          <a:p>
            <a:pPr marL="0" lvl="0" indent="0" algn="ctr" rtl="0">
              <a:buNone/>
            </a:pPr>
            <a:r>
              <a:rPr lang="es" noProof="0"/>
              <a:t>Haga clic en el icono para agregar una imagen</a:t>
            </a:r>
          </a:p>
        </p:txBody>
      </p:sp>
      <p:sp>
        <p:nvSpPr>
          <p:cNvPr id="37" name="Marcador de texto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89897"/>
            <a:ext cx="2514600" cy="338328"/>
          </a:xfrm>
        </p:spPr>
        <p:txBody>
          <a:bodyPr rtlCol="0">
            <a:normAutofit/>
          </a:bodyPr>
          <a:lstStyle>
            <a:lvl1pPr marL="0" indent="0" algn="ctr">
              <a:lnSpc>
                <a:spcPct val="100000"/>
              </a:lnSpc>
              <a:spcBef>
                <a:spcPts val="0"/>
              </a:spcBef>
              <a:buNone/>
              <a:defRPr sz="1400"/>
            </a:lvl1pPr>
          </a:lstStyle>
          <a:p>
            <a:pPr lvl="0" rtl="0"/>
            <a:r>
              <a:rPr lang="es" noProof="0"/>
              <a:t>Haga clic para modificar los estilos de texto del patrón</a:t>
            </a:r>
          </a:p>
        </p:txBody>
      </p:sp>
      <p:sp>
        <p:nvSpPr>
          <p:cNvPr id="3" name="Título 1">
            <a:extLst>
              <a:ext uri="{FF2B5EF4-FFF2-40B4-BE49-F238E27FC236}">
                <a16:creationId xmlns:a16="http://schemas.microsoft.com/office/drawing/2014/main" id="{3734335C-F51C-31D5-364F-1D05EDE82E6E}"/>
              </a:ext>
            </a:extLst>
          </p:cNvPr>
          <p:cNvSpPr>
            <a:spLocks noGrp="1"/>
          </p:cNvSpPr>
          <p:nvPr>
            <p:ph type="title"/>
          </p:nvPr>
        </p:nvSpPr>
        <p:spPr>
          <a:xfrm>
            <a:off x="609600" y="547396"/>
            <a:ext cx="10745788" cy="1143292"/>
          </a:xfrm>
        </p:spPr>
        <p:txBody>
          <a:bodyPr rtlCol="0"/>
          <a:lstStyle>
            <a:lvl1pPr>
              <a:defRPr>
                <a:solidFill>
                  <a:schemeClr val="bg1"/>
                </a:solidFill>
              </a:defRPr>
            </a:lvl1pPr>
          </a:lstStyle>
          <a:p>
            <a:pPr rtl="0"/>
            <a:r>
              <a:rPr lang="es"/>
              <a:t>Haga clic para modificar el estilo de título del patrón</a:t>
            </a:r>
          </a:p>
        </p:txBody>
      </p:sp>
    </p:spTree>
    <p:extLst>
      <p:ext uri="{BB962C8B-B14F-4D97-AF65-F5344CB8AC3E}">
        <p14:creationId xmlns:p14="http://schemas.microsoft.com/office/powerpoint/2010/main" val="316478588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Equipo x8">
    <p:bg>
      <p:bgPr>
        <a:solidFill>
          <a:schemeClr val="accent2"/>
        </a:solidFill>
        <a:effectLst/>
      </p:bgPr>
    </p:bg>
    <p:spTree>
      <p:nvGrpSpPr>
        <p:cNvPr id="1" name=""/>
        <p:cNvGrpSpPr/>
        <p:nvPr/>
      </p:nvGrpSpPr>
      <p:grpSpPr>
        <a:xfrm>
          <a:off x="0" y="0"/>
          <a:ext cx="0" cy="0"/>
          <a:chOff x="0" y="0"/>
          <a:chExt cx="0" cy="0"/>
        </a:xfrm>
      </p:grpSpPr>
      <p:sp>
        <p:nvSpPr>
          <p:cNvPr id="8" name="Forma">
            <a:extLst>
              <a:ext uri="{FF2B5EF4-FFF2-40B4-BE49-F238E27FC236}">
                <a16:creationId xmlns:a16="http://schemas.microsoft.com/office/drawing/2014/main" id="{559D8666-7371-3C57-AFFE-49810709BDDB}"/>
              </a:ext>
            </a:extLst>
          </p:cNvPr>
          <p:cNvSpPr/>
          <p:nvPr/>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Forma">
            <a:extLst>
              <a:ext uri="{FF2B5EF4-FFF2-40B4-BE49-F238E27FC236}">
                <a16:creationId xmlns:a16="http://schemas.microsoft.com/office/drawing/2014/main" id="{434B564B-DE03-74A6-773C-0FD4632658D1}"/>
              </a:ext>
            </a:extLst>
          </p:cNvPr>
          <p:cNvSpPr/>
          <p:nvPr/>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Forma">
            <a:extLst>
              <a:ext uri="{FF2B5EF4-FFF2-40B4-BE49-F238E27FC236}">
                <a16:creationId xmlns:a16="http://schemas.microsoft.com/office/drawing/2014/main" id="{A98F51D8-7768-BB9C-DEFD-FE6F101B538B}"/>
              </a:ext>
            </a:extLst>
          </p:cNvPr>
          <p:cNvSpPr/>
          <p:nvPr/>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Forma">
            <a:extLst>
              <a:ext uri="{FF2B5EF4-FFF2-40B4-BE49-F238E27FC236}">
                <a16:creationId xmlns:a16="http://schemas.microsoft.com/office/drawing/2014/main" id="{824DDB7E-F583-BE45-8440-04134133EF5E}"/>
              </a:ext>
            </a:extLst>
          </p:cNvPr>
          <p:cNvSpPr/>
          <p:nvPr/>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Forma">
            <a:extLst>
              <a:ext uri="{FF2B5EF4-FFF2-40B4-BE49-F238E27FC236}">
                <a16:creationId xmlns:a16="http://schemas.microsoft.com/office/drawing/2014/main" id="{3AB34327-1213-C6F7-069A-661286889411}"/>
              </a:ext>
            </a:extLst>
          </p:cNvPr>
          <p:cNvSpPr/>
          <p:nvPr/>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Forma">
            <a:extLst>
              <a:ext uri="{FF2B5EF4-FFF2-40B4-BE49-F238E27FC236}">
                <a16:creationId xmlns:a16="http://schemas.microsoft.com/office/drawing/2014/main" id="{B6BF1339-971D-E8EC-9A92-C646A04A9796}"/>
              </a:ext>
            </a:extLst>
          </p:cNvPr>
          <p:cNvSpPr/>
          <p:nvPr/>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Forma">
            <a:extLst>
              <a:ext uri="{FF2B5EF4-FFF2-40B4-BE49-F238E27FC236}">
                <a16:creationId xmlns:a16="http://schemas.microsoft.com/office/drawing/2014/main" id="{2C16FE32-0722-CA1D-92A1-77B7780BDE81}"/>
              </a:ext>
            </a:extLst>
          </p:cNvPr>
          <p:cNvSpPr/>
          <p:nvPr/>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Forma">
            <a:extLst>
              <a:ext uri="{FF2B5EF4-FFF2-40B4-BE49-F238E27FC236}">
                <a16:creationId xmlns:a16="http://schemas.microsoft.com/office/drawing/2014/main" id="{A3D368EA-D182-9937-D248-E4051379E257}"/>
              </a:ext>
            </a:extLst>
          </p:cNvPr>
          <p:cNvSpPr/>
          <p:nvPr/>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Marcador de texto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1"/>
          </a:solidFill>
          <a:ln w="25400">
            <a:solidFill>
              <a:schemeClr val="dk1"/>
            </a:solidFill>
          </a:ln>
        </p:spPr>
        <p:txBody>
          <a:bodyPr tIns="1490472" rtlCol="0"/>
          <a:lstStyle>
            <a:lvl1pPr marL="0" indent="0" algn="ctr">
              <a:buFont typeface="Arial" panose="020B0604020202020204" pitchFamily="34" charset="0"/>
              <a:buNone/>
              <a:defRPr sz="1600">
                <a:latin typeface="+mj-lt"/>
              </a:defRPr>
            </a:lvl1pPr>
          </a:lstStyle>
          <a:p>
            <a:pPr lvl="0" rtl="0"/>
            <a:r>
              <a:rPr lang="es" noProof="0"/>
              <a:t>Haga clic para modificar los estilos de texto del patrón</a:t>
            </a:r>
          </a:p>
        </p:txBody>
      </p:sp>
      <p:sp>
        <p:nvSpPr>
          <p:cNvPr id="23" name="Marcador de posición de imagen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blipFill>
            <a:blip r:embed="rId2">
              <a:alphaModFix amt="70000"/>
            </a:blip>
            <a:stretch>
              <a:fillRect/>
            </a:stretch>
          </a:blipFill>
          <a:ln w="25400">
            <a:solidFill>
              <a:schemeClr val="tx1"/>
            </a:solidFill>
          </a:ln>
        </p:spPr>
        <p:txBody>
          <a:bodyPr rtlCol="0" anchor="ctr"/>
          <a:lstStyle>
            <a:lvl1pPr marL="0" indent="0" algn="ctr">
              <a:buNone/>
              <a:defRPr sz="1600"/>
            </a:lvl1pPr>
          </a:lstStyle>
          <a:p>
            <a:pPr rtl="0"/>
            <a:r>
              <a:rPr lang="es" noProof="0"/>
              <a:t>Haga clic en el icono para agregar una imagen</a:t>
            </a:r>
          </a:p>
        </p:txBody>
      </p:sp>
      <p:sp>
        <p:nvSpPr>
          <p:cNvPr id="28" name="Marcador de texto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rtlCol="0"/>
          <a:lstStyle>
            <a:lvl1pPr marL="0" indent="0" algn="ctr">
              <a:buNone/>
              <a:defRPr sz="1200"/>
            </a:lvl1pPr>
          </a:lstStyle>
          <a:p>
            <a:pPr lvl="0" rtl="0"/>
            <a:r>
              <a:rPr lang="es" noProof="0"/>
              <a:t>Haga clic para modificar los estilos de texto del patrón</a:t>
            </a:r>
          </a:p>
        </p:txBody>
      </p:sp>
      <p:sp>
        <p:nvSpPr>
          <p:cNvPr id="46" name="Marcador de texto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1"/>
          </a:solidFill>
          <a:ln w="25400">
            <a:solidFill>
              <a:schemeClr val="dk1"/>
            </a:solidFill>
          </a:ln>
        </p:spPr>
        <p:txBody>
          <a:bodyPr tIns="1490472" rtlCol="0"/>
          <a:lstStyle>
            <a:lvl1pPr marL="0" indent="0" algn="ctr">
              <a:buFont typeface="Arial" panose="020B0604020202020204" pitchFamily="34" charset="0"/>
              <a:buNone/>
              <a:defRPr sz="1600">
                <a:latin typeface="+mj-lt"/>
              </a:defRPr>
            </a:lvl1pPr>
          </a:lstStyle>
          <a:p>
            <a:pPr lvl="0" rtl="0"/>
            <a:r>
              <a:rPr lang="es" noProof="0"/>
              <a:t>Haga clic para modificar los estilos de texto del patrón</a:t>
            </a:r>
          </a:p>
        </p:txBody>
      </p:sp>
      <p:sp>
        <p:nvSpPr>
          <p:cNvPr id="57" name="Marcador de posición de imagen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blipFill>
            <a:blip r:embed="rId2">
              <a:alphaModFix amt="70000"/>
            </a:blip>
            <a:stretch>
              <a:fillRect/>
            </a:stretch>
          </a:blipFill>
          <a:ln w="25400">
            <a:solidFill>
              <a:schemeClr val="tx1"/>
            </a:solidFill>
          </a:ln>
        </p:spPr>
        <p:txBody>
          <a:bodyPr rtlCol="0" anchor="ctr"/>
          <a:lstStyle>
            <a:lvl1pPr marL="0" indent="0" algn="ctr">
              <a:buNone/>
              <a:defRPr sz="1600"/>
            </a:lvl1pPr>
          </a:lstStyle>
          <a:p>
            <a:pPr rtl="0"/>
            <a:r>
              <a:rPr lang="es" noProof="0"/>
              <a:t>Haga clic en el icono para agregar una imagen</a:t>
            </a:r>
          </a:p>
        </p:txBody>
      </p:sp>
      <p:sp>
        <p:nvSpPr>
          <p:cNvPr id="47" name="Marcador de texto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rtlCol="0"/>
          <a:lstStyle>
            <a:lvl1pPr marL="0" indent="0" algn="ctr">
              <a:buNone/>
              <a:defRPr sz="1200"/>
            </a:lvl1pPr>
          </a:lstStyle>
          <a:p>
            <a:pPr lvl="0" rtl="0"/>
            <a:r>
              <a:rPr lang="es" noProof="0"/>
              <a:t>Haga clic para modificar los estilos de texto del patrón</a:t>
            </a:r>
          </a:p>
        </p:txBody>
      </p:sp>
      <p:sp>
        <p:nvSpPr>
          <p:cNvPr id="29" name="Marcador de texto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1"/>
          </a:solidFill>
          <a:ln w="25400">
            <a:solidFill>
              <a:schemeClr val="dk1"/>
            </a:solidFill>
          </a:ln>
        </p:spPr>
        <p:txBody>
          <a:bodyPr tIns="1490472" rtlCol="0"/>
          <a:lstStyle>
            <a:lvl1pPr marL="0" indent="0" algn="ctr">
              <a:buFont typeface="Arial" panose="020B0604020202020204" pitchFamily="34" charset="0"/>
              <a:buNone/>
              <a:defRPr sz="1600">
                <a:latin typeface="+mj-lt"/>
              </a:defRPr>
            </a:lvl1pPr>
          </a:lstStyle>
          <a:p>
            <a:pPr lvl="0" rtl="0"/>
            <a:r>
              <a:rPr lang="es" noProof="0"/>
              <a:t>Haga clic para modificar los estilos de texto del patrón</a:t>
            </a:r>
          </a:p>
        </p:txBody>
      </p:sp>
      <p:sp>
        <p:nvSpPr>
          <p:cNvPr id="30" name="Marcador de posición de imagen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blipFill>
            <a:blip r:embed="rId2">
              <a:alphaModFix amt="70000"/>
            </a:blip>
            <a:stretch>
              <a:fillRect/>
            </a:stretch>
          </a:blipFill>
          <a:ln w="25400">
            <a:solidFill>
              <a:schemeClr val="tx1"/>
            </a:solidFill>
          </a:ln>
        </p:spPr>
        <p:txBody>
          <a:bodyPr rtlCol="0" anchor="ctr"/>
          <a:lstStyle>
            <a:lvl1pPr marL="0" indent="0" algn="ctr">
              <a:buNone/>
              <a:defRPr sz="1600"/>
            </a:lvl1pPr>
          </a:lstStyle>
          <a:p>
            <a:pPr rtl="0"/>
            <a:r>
              <a:rPr lang="es" noProof="0"/>
              <a:t>Haga clic en el icono para agregar una imagen</a:t>
            </a:r>
          </a:p>
        </p:txBody>
      </p:sp>
      <p:sp>
        <p:nvSpPr>
          <p:cNvPr id="31" name="Marcador de texto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rtlCol="0"/>
          <a:lstStyle>
            <a:lvl1pPr marL="0" indent="0" algn="ctr">
              <a:buNone/>
              <a:defRPr sz="1200"/>
            </a:lvl1pPr>
          </a:lstStyle>
          <a:p>
            <a:pPr lvl="0" rtl="0"/>
            <a:r>
              <a:rPr lang="es" noProof="0"/>
              <a:t>Haga clic para modificar los estilos de texto del patrón</a:t>
            </a:r>
          </a:p>
        </p:txBody>
      </p:sp>
      <p:sp>
        <p:nvSpPr>
          <p:cNvPr id="48" name="Marcador de texto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1"/>
          </a:solidFill>
          <a:ln w="25400">
            <a:solidFill>
              <a:schemeClr val="dk1"/>
            </a:solidFill>
          </a:ln>
        </p:spPr>
        <p:txBody>
          <a:bodyPr tIns="1490472" rtlCol="0"/>
          <a:lstStyle>
            <a:lvl1pPr marL="0" indent="0" algn="ctr">
              <a:buFont typeface="Arial" panose="020B0604020202020204" pitchFamily="34" charset="0"/>
              <a:buNone/>
              <a:defRPr sz="1600">
                <a:latin typeface="+mj-lt"/>
              </a:defRPr>
            </a:lvl1pPr>
          </a:lstStyle>
          <a:p>
            <a:pPr lvl="0" rtl="0"/>
            <a:r>
              <a:rPr lang="es" noProof="0"/>
              <a:t>Haga clic para modificar los estilos de texto del patrón</a:t>
            </a:r>
          </a:p>
        </p:txBody>
      </p:sp>
      <p:sp>
        <p:nvSpPr>
          <p:cNvPr id="49" name="Marcador de posición de imagen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blipFill>
            <a:blip r:embed="rId2">
              <a:alphaModFix amt="70000"/>
            </a:blip>
            <a:stretch>
              <a:fillRect/>
            </a:stretch>
          </a:blipFill>
          <a:ln w="25400">
            <a:solidFill>
              <a:schemeClr val="tx1"/>
            </a:solidFill>
          </a:ln>
        </p:spPr>
        <p:txBody>
          <a:bodyPr rtlCol="0" anchor="ctr"/>
          <a:lstStyle>
            <a:lvl1pPr marL="0" indent="0" algn="ctr">
              <a:buNone/>
              <a:defRPr sz="1600"/>
            </a:lvl1pPr>
          </a:lstStyle>
          <a:p>
            <a:pPr rtl="0"/>
            <a:r>
              <a:rPr lang="es" noProof="0"/>
              <a:t>Haga clic en el icono para agregar una imagen</a:t>
            </a:r>
          </a:p>
        </p:txBody>
      </p:sp>
      <p:sp>
        <p:nvSpPr>
          <p:cNvPr id="50" name="Marcador de texto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rtlCol="0"/>
          <a:lstStyle>
            <a:lvl1pPr marL="0" indent="0" algn="ctr">
              <a:buNone/>
              <a:defRPr sz="1200"/>
            </a:lvl1pPr>
          </a:lstStyle>
          <a:p>
            <a:pPr lvl="0" rtl="0"/>
            <a:r>
              <a:rPr lang="es" noProof="0"/>
              <a:t>Haga clic para modificar los estilos de texto del patrón</a:t>
            </a:r>
          </a:p>
        </p:txBody>
      </p:sp>
      <p:sp>
        <p:nvSpPr>
          <p:cNvPr id="32" name="Marcador de texto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1"/>
          </a:solidFill>
          <a:ln w="25400">
            <a:solidFill>
              <a:schemeClr val="dk1"/>
            </a:solidFill>
          </a:ln>
        </p:spPr>
        <p:txBody>
          <a:bodyPr tIns="1490472" rtlCol="0"/>
          <a:lstStyle>
            <a:lvl1pPr marL="0" indent="0" algn="ctr">
              <a:buFont typeface="Arial" panose="020B0604020202020204" pitchFamily="34" charset="0"/>
              <a:buNone/>
              <a:defRPr sz="1600">
                <a:latin typeface="+mj-lt"/>
              </a:defRPr>
            </a:lvl1pPr>
          </a:lstStyle>
          <a:p>
            <a:pPr lvl="0" rtl="0"/>
            <a:r>
              <a:rPr lang="es" noProof="0"/>
              <a:t>Haga clic para modificar los estilos de texto del patrón</a:t>
            </a:r>
          </a:p>
        </p:txBody>
      </p:sp>
      <p:sp>
        <p:nvSpPr>
          <p:cNvPr id="33" name="Marcador de posición de imagen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blipFill>
            <a:blip r:embed="rId2">
              <a:alphaModFix amt="70000"/>
            </a:blip>
            <a:stretch>
              <a:fillRect/>
            </a:stretch>
          </a:blipFill>
          <a:ln w="25400">
            <a:solidFill>
              <a:schemeClr val="tx1"/>
            </a:solidFill>
          </a:ln>
        </p:spPr>
        <p:txBody>
          <a:bodyPr rtlCol="0" anchor="ctr"/>
          <a:lstStyle>
            <a:lvl1pPr marL="0" indent="0" algn="ctr">
              <a:buNone/>
              <a:defRPr sz="1600"/>
            </a:lvl1pPr>
          </a:lstStyle>
          <a:p>
            <a:pPr rtl="0"/>
            <a:r>
              <a:rPr lang="es" noProof="0"/>
              <a:t>Haga clic en el icono para agregar una imagen</a:t>
            </a:r>
          </a:p>
        </p:txBody>
      </p:sp>
      <p:sp>
        <p:nvSpPr>
          <p:cNvPr id="34" name="Marcador de texto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rtlCol="0"/>
          <a:lstStyle>
            <a:lvl1pPr marL="0" indent="0" algn="ctr">
              <a:buNone/>
              <a:defRPr sz="1200"/>
            </a:lvl1pPr>
          </a:lstStyle>
          <a:p>
            <a:pPr lvl="0" rtl="0"/>
            <a:r>
              <a:rPr lang="es" noProof="0"/>
              <a:t>Haga clic para modificar los estilos de texto del patrón</a:t>
            </a:r>
          </a:p>
        </p:txBody>
      </p:sp>
      <p:sp>
        <p:nvSpPr>
          <p:cNvPr id="51" name="Marcador de texto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1"/>
          </a:solidFill>
          <a:ln w="25400">
            <a:solidFill>
              <a:schemeClr val="dk1"/>
            </a:solidFill>
          </a:ln>
        </p:spPr>
        <p:txBody>
          <a:bodyPr tIns="1490472" rtlCol="0"/>
          <a:lstStyle>
            <a:lvl1pPr marL="0" indent="0" algn="ctr">
              <a:buFont typeface="Arial" panose="020B0604020202020204" pitchFamily="34" charset="0"/>
              <a:buNone/>
              <a:defRPr sz="1600">
                <a:latin typeface="+mj-lt"/>
              </a:defRPr>
            </a:lvl1pPr>
          </a:lstStyle>
          <a:p>
            <a:pPr lvl="0" rtl="0"/>
            <a:r>
              <a:rPr lang="es" noProof="0"/>
              <a:t>Haga clic para modificar los estilos de texto del patrón</a:t>
            </a:r>
          </a:p>
        </p:txBody>
      </p:sp>
      <p:sp>
        <p:nvSpPr>
          <p:cNvPr id="52" name="Marcador de posición de imagen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blipFill>
            <a:blip r:embed="rId2">
              <a:alphaModFix amt="70000"/>
            </a:blip>
            <a:stretch>
              <a:fillRect/>
            </a:stretch>
          </a:blipFill>
          <a:ln w="25400">
            <a:solidFill>
              <a:schemeClr val="tx1"/>
            </a:solidFill>
          </a:ln>
        </p:spPr>
        <p:txBody>
          <a:bodyPr rtlCol="0" anchor="ctr"/>
          <a:lstStyle>
            <a:lvl1pPr marL="0" indent="0" algn="ctr">
              <a:buNone/>
              <a:defRPr sz="1600"/>
            </a:lvl1pPr>
          </a:lstStyle>
          <a:p>
            <a:pPr rtl="0"/>
            <a:r>
              <a:rPr lang="es" noProof="0"/>
              <a:t>Haga clic en el icono para agregar una imagen</a:t>
            </a:r>
          </a:p>
        </p:txBody>
      </p:sp>
      <p:sp>
        <p:nvSpPr>
          <p:cNvPr id="53" name="Marcador de texto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rtlCol="0"/>
          <a:lstStyle>
            <a:lvl1pPr marL="0" indent="0" algn="ctr">
              <a:buNone/>
              <a:defRPr sz="1200"/>
            </a:lvl1pPr>
          </a:lstStyle>
          <a:p>
            <a:pPr lvl="0" rtl="0"/>
            <a:r>
              <a:rPr lang="es" noProof="0"/>
              <a:t>Haga clic para modificar los estilos de texto del patrón</a:t>
            </a:r>
          </a:p>
        </p:txBody>
      </p:sp>
      <p:sp>
        <p:nvSpPr>
          <p:cNvPr id="35" name="Marcador de texto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1"/>
          </a:solidFill>
          <a:ln w="25400">
            <a:solidFill>
              <a:schemeClr val="dk1"/>
            </a:solidFill>
          </a:ln>
        </p:spPr>
        <p:txBody>
          <a:bodyPr tIns="1490472" rtlCol="0"/>
          <a:lstStyle>
            <a:lvl1pPr marL="0" indent="0" algn="ctr">
              <a:buFont typeface="Arial" panose="020B0604020202020204" pitchFamily="34" charset="0"/>
              <a:buNone/>
              <a:defRPr sz="1600">
                <a:latin typeface="+mj-lt"/>
              </a:defRPr>
            </a:lvl1pPr>
          </a:lstStyle>
          <a:p>
            <a:pPr lvl="0" rtl="0"/>
            <a:r>
              <a:rPr lang="es" noProof="0"/>
              <a:t>Haga clic para modificar los estilos de texto del patrón</a:t>
            </a:r>
          </a:p>
        </p:txBody>
      </p:sp>
      <p:sp>
        <p:nvSpPr>
          <p:cNvPr id="36" name="Marcador de posición de imagen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blipFill>
            <a:blip r:embed="rId2">
              <a:alphaModFix amt="70000"/>
            </a:blip>
            <a:stretch>
              <a:fillRect/>
            </a:stretch>
          </a:blipFill>
          <a:ln w="25400">
            <a:solidFill>
              <a:schemeClr val="tx1"/>
            </a:solidFill>
          </a:ln>
        </p:spPr>
        <p:txBody>
          <a:bodyPr rtlCol="0" anchor="ctr"/>
          <a:lstStyle>
            <a:lvl1pPr marL="0" indent="0" algn="ctr">
              <a:buNone/>
              <a:defRPr sz="1600"/>
            </a:lvl1pPr>
          </a:lstStyle>
          <a:p>
            <a:pPr rtl="0"/>
            <a:r>
              <a:rPr lang="es" noProof="0"/>
              <a:t>Haga clic en el icono para agregar una imagen</a:t>
            </a:r>
          </a:p>
        </p:txBody>
      </p:sp>
      <p:sp>
        <p:nvSpPr>
          <p:cNvPr id="37" name="Marcador de texto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rtlCol="0"/>
          <a:lstStyle>
            <a:lvl1pPr marL="0" indent="0" algn="ctr">
              <a:buNone/>
              <a:defRPr sz="1200"/>
            </a:lvl1pPr>
          </a:lstStyle>
          <a:p>
            <a:pPr lvl="0" rtl="0"/>
            <a:r>
              <a:rPr lang="es" noProof="0"/>
              <a:t>Haga clic para modificar los estilos de texto del patrón</a:t>
            </a:r>
          </a:p>
        </p:txBody>
      </p:sp>
      <p:sp>
        <p:nvSpPr>
          <p:cNvPr id="54" name="Marcador de texto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1"/>
          </a:solidFill>
          <a:ln w="25400">
            <a:solidFill>
              <a:schemeClr val="dk1"/>
            </a:solidFill>
          </a:ln>
        </p:spPr>
        <p:txBody>
          <a:bodyPr tIns="1490472" rtlCol="0"/>
          <a:lstStyle>
            <a:lvl1pPr marL="0" indent="0" algn="ctr">
              <a:buFont typeface="Arial" panose="020B0604020202020204" pitchFamily="34" charset="0"/>
              <a:buNone/>
              <a:defRPr sz="1600">
                <a:latin typeface="+mj-lt"/>
              </a:defRPr>
            </a:lvl1pPr>
          </a:lstStyle>
          <a:p>
            <a:pPr lvl="0" rtl="0"/>
            <a:r>
              <a:rPr lang="es" noProof="0"/>
              <a:t>Haga clic para modificar los estilos de texto del patrón</a:t>
            </a:r>
          </a:p>
        </p:txBody>
      </p:sp>
      <p:sp>
        <p:nvSpPr>
          <p:cNvPr id="55" name="Marcador de posición de imagen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blipFill>
            <a:blip r:embed="rId2">
              <a:alphaModFix amt="70000"/>
            </a:blip>
            <a:stretch>
              <a:fillRect/>
            </a:stretch>
          </a:blipFill>
          <a:ln w="25400">
            <a:solidFill>
              <a:schemeClr val="tx1"/>
            </a:solidFill>
          </a:ln>
        </p:spPr>
        <p:txBody>
          <a:bodyPr rtlCol="0" anchor="ctr"/>
          <a:lstStyle>
            <a:lvl1pPr marL="0" indent="0" algn="ctr">
              <a:buNone/>
              <a:defRPr sz="1600"/>
            </a:lvl1pPr>
          </a:lstStyle>
          <a:p>
            <a:pPr rtl="0"/>
            <a:r>
              <a:rPr lang="es" noProof="0"/>
              <a:t>Haga clic en el icono para agregar una imagen</a:t>
            </a:r>
          </a:p>
        </p:txBody>
      </p:sp>
      <p:sp>
        <p:nvSpPr>
          <p:cNvPr id="56" name="Marcador de texto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rtlCol="0"/>
          <a:lstStyle>
            <a:lvl1pPr marL="0" indent="0" algn="ctr">
              <a:buNone/>
              <a:defRPr sz="1200"/>
            </a:lvl1pPr>
          </a:lstStyle>
          <a:p>
            <a:pPr lvl="0" rtl="0"/>
            <a:r>
              <a:rPr lang="es" noProof="0"/>
              <a:t>Haga clic para modificar los estilos de texto del patrón</a:t>
            </a:r>
          </a:p>
        </p:txBody>
      </p:sp>
      <p:sp>
        <p:nvSpPr>
          <p:cNvPr id="2" name="Título 1">
            <a:extLst>
              <a:ext uri="{FF2B5EF4-FFF2-40B4-BE49-F238E27FC236}">
                <a16:creationId xmlns:a16="http://schemas.microsoft.com/office/drawing/2014/main" id="{ED7FDA4E-49F9-223C-DA55-A79802EE1883}"/>
              </a:ext>
            </a:extLst>
          </p:cNvPr>
          <p:cNvSpPr>
            <a:spLocks noGrp="1"/>
          </p:cNvSpPr>
          <p:nvPr>
            <p:ph type="title"/>
          </p:nvPr>
        </p:nvSpPr>
        <p:spPr/>
        <p:txBody>
          <a:bodyPr rtlCol="0"/>
          <a:lstStyle>
            <a:lvl1pPr>
              <a:defRPr>
                <a:solidFill>
                  <a:schemeClr val="tx1"/>
                </a:solidFill>
              </a:defRPr>
            </a:lvl1pPr>
          </a:lstStyle>
          <a:p>
            <a:pPr rtl="0"/>
            <a:r>
              <a:rPr lang="es" noProof="0"/>
              <a:t>Haga clic para modificar el estilo de título del patrón</a:t>
            </a:r>
          </a:p>
        </p:txBody>
      </p:sp>
    </p:spTree>
    <p:extLst>
      <p:ext uri="{BB962C8B-B14F-4D97-AF65-F5344CB8AC3E}">
        <p14:creationId xmlns:p14="http://schemas.microsoft.com/office/powerpoint/2010/main" val="35443414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p:cSld name="Lista">
    <p:bg>
      <p:bgPr>
        <a:solidFill>
          <a:schemeClr val="accent4"/>
        </a:solidFill>
        <a:effectLst/>
      </p:bgPr>
    </p:bg>
    <p:spTree>
      <p:nvGrpSpPr>
        <p:cNvPr id="1" name=""/>
        <p:cNvGrpSpPr/>
        <p:nvPr/>
      </p:nvGrpSpPr>
      <p:grpSpPr>
        <a:xfrm>
          <a:off x="0" y="0"/>
          <a:ext cx="0" cy="0"/>
          <a:chOff x="0" y="0"/>
          <a:chExt cx="0" cy="0"/>
        </a:xfrm>
      </p:grpSpPr>
      <p:sp>
        <p:nvSpPr>
          <p:cNvPr id="7" name="Forma">
            <a:extLst>
              <a:ext uri="{FF2B5EF4-FFF2-40B4-BE49-F238E27FC236}">
                <a16:creationId xmlns:a16="http://schemas.microsoft.com/office/drawing/2014/main" id="{1A52F175-2E39-E9BE-B4DF-67098DB248AA}"/>
              </a:ext>
            </a:extLst>
          </p:cNvPr>
          <p:cNvSpPr/>
          <p:nvPr/>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Forma">
            <a:extLst>
              <a:ext uri="{FF2B5EF4-FFF2-40B4-BE49-F238E27FC236}">
                <a16:creationId xmlns:a16="http://schemas.microsoft.com/office/drawing/2014/main" id="{CE3B3000-733D-1995-D39A-E659E5A429CC}"/>
              </a:ext>
            </a:extLst>
          </p:cNvPr>
          <p:cNvSpPr/>
          <p:nvPr/>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Forma">
            <a:extLst>
              <a:ext uri="{FF2B5EF4-FFF2-40B4-BE49-F238E27FC236}">
                <a16:creationId xmlns:a16="http://schemas.microsoft.com/office/drawing/2014/main" id="{F1BC0AB2-17DA-D97E-3052-DA48D80F7428}"/>
              </a:ext>
            </a:extLst>
          </p:cNvPr>
          <p:cNvSpPr/>
          <p:nvPr/>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Forma">
            <a:extLst>
              <a:ext uri="{FF2B5EF4-FFF2-40B4-BE49-F238E27FC236}">
                <a16:creationId xmlns:a16="http://schemas.microsoft.com/office/drawing/2014/main" id="{C860490F-E3DB-3E9F-0AC6-F04949DC59C3}"/>
              </a:ext>
            </a:extLst>
          </p:cNvPr>
          <p:cNvSpPr/>
          <p:nvPr/>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Forma">
            <a:extLst>
              <a:ext uri="{FF2B5EF4-FFF2-40B4-BE49-F238E27FC236}">
                <a16:creationId xmlns:a16="http://schemas.microsoft.com/office/drawing/2014/main" id="{522E5778-EA03-EFC4-08AA-ECB1C07ED56E}"/>
              </a:ext>
            </a:extLst>
          </p:cNvPr>
          <p:cNvSpPr/>
          <p:nvPr/>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Forma">
            <a:extLst>
              <a:ext uri="{FF2B5EF4-FFF2-40B4-BE49-F238E27FC236}">
                <a16:creationId xmlns:a16="http://schemas.microsoft.com/office/drawing/2014/main" id="{EEA0BE49-92E1-A1A3-40E0-DDAA5511F637}"/>
              </a:ext>
            </a:extLst>
          </p:cNvPr>
          <p:cNvSpPr/>
          <p:nvPr/>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Forma">
            <a:extLst>
              <a:ext uri="{FF2B5EF4-FFF2-40B4-BE49-F238E27FC236}">
                <a16:creationId xmlns:a16="http://schemas.microsoft.com/office/drawing/2014/main" id="{DF15F1EC-1D2B-FF49-7785-26BC7083A07C}"/>
              </a:ext>
            </a:extLst>
          </p:cNvPr>
          <p:cNvSpPr/>
          <p:nvPr/>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Forma">
            <a:extLst>
              <a:ext uri="{FF2B5EF4-FFF2-40B4-BE49-F238E27FC236}">
                <a16:creationId xmlns:a16="http://schemas.microsoft.com/office/drawing/2014/main" id="{BE3FDD69-3D60-CF6B-97A3-7B2C1AE3100A}"/>
              </a:ext>
            </a:extLst>
          </p:cNvPr>
          <p:cNvSpPr/>
          <p:nvPr/>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Forma">
            <a:extLst>
              <a:ext uri="{FF2B5EF4-FFF2-40B4-BE49-F238E27FC236}">
                <a16:creationId xmlns:a16="http://schemas.microsoft.com/office/drawing/2014/main" id="{E3BB1E5B-DA10-B332-D4B8-D551C3053C53}"/>
              </a:ext>
            </a:extLst>
          </p:cNvPr>
          <p:cNvSpPr/>
          <p:nvPr/>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Forma">
            <a:extLst>
              <a:ext uri="{FF2B5EF4-FFF2-40B4-BE49-F238E27FC236}">
                <a16:creationId xmlns:a16="http://schemas.microsoft.com/office/drawing/2014/main" id="{8D887B7F-9EBA-E7B8-64CE-5EAB1DF08E19}"/>
              </a:ext>
            </a:extLst>
          </p:cNvPr>
          <p:cNvSpPr/>
          <p:nvPr/>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Forma">
            <a:extLst>
              <a:ext uri="{FF2B5EF4-FFF2-40B4-BE49-F238E27FC236}">
                <a16:creationId xmlns:a16="http://schemas.microsoft.com/office/drawing/2014/main" id="{5AC86C31-7E67-B4EC-1AE0-291ED77F2214}"/>
              </a:ext>
            </a:extLst>
          </p:cNvPr>
          <p:cNvSpPr/>
          <p:nvPr/>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Forma">
            <a:extLst>
              <a:ext uri="{FF2B5EF4-FFF2-40B4-BE49-F238E27FC236}">
                <a16:creationId xmlns:a16="http://schemas.microsoft.com/office/drawing/2014/main" id="{A7BF8E2B-5184-B584-D484-7D82C9DA6C41}"/>
              </a:ext>
            </a:extLst>
          </p:cNvPr>
          <p:cNvSpPr/>
          <p:nvPr/>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Forma">
            <a:extLst>
              <a:ext uri="{FF2B5EF4-FFF2-40B4-BE49-F238E27FC236}">
                <a16:creationId xmlns:a16="http://schemas.microsoft.com/office/drawing/2014/main" id="{9E808B73-94D7-57E7-3837-3DA718162E5B}"/>
              </a:ext>
            </a:extLst>
          </p:cNvPr>
          <p:cNvSpPr/>
          <p:nvPr/>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Forma">
            <a:extLst>
              <a:ext uri="{FF2B5EF4-FFF2-40B4-BE49-F238E27FC236}">
                <a16:creationId xmlns:a16="http://schemas.microsoft.com/office/drawing/2014/main" id="{F340E0DF-98FD-EA55-7B4B-8E58FC5CFCDA}"/>
              </a:ext>
            </a:extLst>
          </p:cNvPr>
          <p:cNvSpPr/>
          <p:nvPr/>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Forma">
            <a:extLst>
              <a:ext uri="{FF2B5EF4-FFF2-40B4-BE49-F238E27FC236}">
                <a16:creationId xmlns:a16="http://schemas.microsoft.com/office/drawing/2014/main" id="{1F52D7F5-AD34-C5B1-EEA2-F711AD3A8C3F}"/>
              </a:ext>
            </a:extLst>
          </p:cNvPr>
          <p:cNvSpPr/>
          <p:nvPr/>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Forma">
            <a:extLst>
              <a:ext uri="{FF2B5EF4-FFF2-40B4-BE49-F238E27FC236}">
                <a16:creationId xmlns:a16="http://schemas.microsoft.com/office/drawing/2014/main" id="{A4889AFC-C17E-6AF6-25D9-F977ACD04A9D}"/>
              </a:ext>
            </a:extLst>
          </p:cNvPr>
          <p:cNvSpPr/>
          <p:nvPr/>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Forma">
            <a:extLst>
              <a:ext uri="{FF2B5EF4-FFF2-40B4-BE49-F238E27FC236}">
                <a16:creationId xmlns:a16="http://schemas.microsoft.com/office/drawing/2014/main" id="{5E0F6889-9671-EA56-B88B-DBA6C149062C}"/>
              </a:ext>
            </a:extLst>
          </p:cNvPr>
          <p:cNvSpPr/>
          <p:nvPr/>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Forma">
            <a:extLst>
              <a:ext uri="{FF2B5EF4-FFF2-40B4-BE49-F238E27FC236}">
                <a16:creationId xmlns:a16="http://schemas.microsoft.com/office/drawing/2014/main" id="{44CB8F8B-1D14-EA9D-117E-79BB0DB776E9}"/>
              </a:ext>
            </a:extLst>
          </p:cNvPr>
          <p:cNvSpPr/>
          <p:nvPr/>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Forma">
            <a:extLst>
              <a:ext uri="{FF2B5EF4-FFF2-40B4-BE49-F238E27FC236}">
                <a16:creationId xmlns:a16="http://schemas.microsoft.com/office/drawing/2014/main" id="{9D8D9DEA-F6DA-EFDC-5DDF-946728969392}"/>
              </a:ext>
            </a:extLst>
          </p:cNvPr>
          <p:cNvSpPr/>
          <p:nvPr/>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Forma">
            <a:extLst>
              <a:ext uri="{FF2B5EF4-FFF2-40B4-BE49-F238E27FC236}">
                <a16:creationId xmlns:a16="http://schemas.microsoft.com/office/drawing/2014/main" id="{5B83F600-A2A8-FC3E-235C-F63589027CEC}"/>
              </a:ext>
            </a:extLst>
          </p:cNvPr>
          <p:cNvSpPr/>
          <p:nvPr/>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Marcador de posición de imagen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rtlCol="0" anchor="ctr"/>
          <a:lstStyle>
            <a:lvl1pPr marL="0" indent="0" algn="ctr">
              <a:buNone/>
              <a:defRPr sz="900"/>
            </a:lvl1pPr>
          </a:lstStyle>
          <a:p>
            <a:pPr rtl="0"/>
            <a:r>
              <a:rPr lang="es" noProof="0"/>
              <a:t>Haga clic en el icono para agregar una imagen</a:t>
            </a:r>
          </a:p>
        </p:txBody>
      </p:sp>
      <p:sp>
        <p:nvSpPr>
          <p:cNvPr id="53" name="Marcador de texto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rtlCol="0"/>
          <a:lstStyle>
            <a:lvl1pPr marL="0" indent="0">
              <a:buNone/>
              <a:defRPr sz="2000">
                <a:latin typeface="+mj-lt"/>
              </a:defRPr>
            </a:lvl1pPr>
          </a:lstStyle>
          <a:p>
            <a:pPr lvl="0" rtl="0"/>
            <a:r>
              <a:rPr lang="es" noProof="0"/>
              <a:t>Haga clic para modificar los estilos de texto del patrón</a:t>
            </a:r>
          </a:p>
        </p:txBody>
      </p:sp>
      <p:sp>
        <p:nvSpPr>
          <p:cNvPr id="58" name="Marcador de texto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rtlCol="0"/>
          <a:lstStyle>
            <a:lvl1pPr marL="0" indent="0">
              <a:buNone/>
              <a:defRPr sz="1600">
                <a:latin typeface="+mn-lt"/>
              </a:defRPr>
            </a:lvl1pPr>
          </a:lstStyle>
          <a:p>
            <a:pPr lvl="0" rtl="0"/>
            <a:r>
              <a:rPr lang="es" noProof="0"/>
              <a:t>Haga clic para modificar los estilos de texto del patrón</a:t>
            </a:r>
          </a:p>
        </p:txBody>
      </p:sp>
      <p:sp>
        <p:nvSpPr>
          <p:cNvPr id="48" name="Marcador de posición de imagen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rtlCol="0" anchor="ctr"/>
          <a:lstStyle>
            <a:lvl1pPr marL="0" indent="0" algn="ctr">
              <a:buNone/>
              <a:defRPr sz="900"/>
            </a:lvl1pPr>
          </a:lstStyle>
          <a:p>
            <a:pPr rtl="0"/>
            <a:r>
              <a:rPr lang="es" noProof="0"/>
              <a:t>Haga clic en el icono para agregar una imagen</a:t>
            </a:r>
          </a:p>
        </p:txBody>
      </p:sp>
      <p:sp>
        <p:nvSpPr>
          <p:cNvPr id="54" name="Marcador de texto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rtlCol="0"/>
          <a:lstStyle>
            <a:lvl1pPr marL="0" indent="0">
              <a:buNone/>
              <a:defRPr sz="2000">
                <a:latin typeface="+mj-lt"/>
              </a:defRPr>
            </a:lvl1pPr>
          </a:lstStyle>
          <a:p>
            <a:pPr lvl="0" rtl="0"/>
            <a:r>
              <a:rPr lang="es" noProof="0"/>
              <a:t>Haga clic para modificar los estilos de texto del patrón</a:t>
            </a:r>
          </a:p>
        </p:txBody>
      </p:sp>
      <p:sp>
        <p:nvSpPr>
          <p:cNvPr id="59" name="Marcador de texto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rtlCol="0"/>
          <a:lstStyle>
            <a:lvl1pPr marL="0" indent="0">
              <a:buNone/>
              <a:defRPr sz="1600">
                <a:latin typeface="+mn-lt"/>
              </a:defRPr>
            </a:lvl1pPr>
          </a:lstStyle>
          <a:p>
            <a:pPr lvl="0" rtl="0"/>
            <a:r>
              <a:rPr lang="es" noProof="0"/>
              <a:t>Haga clic para modificar los estilos de texto del patrón</a:t>
            </a:r>
          </a:p>
        </p:txBody>
      </p:sp>
      <p:sp>
        <p:nvSpPr>
          <p:cNvPr id="49" name="Marcador de posición de imagen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rtlCol="0" anchor="ctr"/>
          <a:lstStyle>
            <a:lvl1pPr marL="0" indent="0" algn="ctr">
              <a:buNone/>
              <a:defRPr sz="900"/>
            </a:lvl1pPr>
          </a:lstStyle>
          <a:p>
            <a:pPr rtl="0"/>
            <a:r>
              <a:rPr lang="es" noProof="0"/>
              <a:t>Haga clic en el icono para agregar una imagen</a:t>
            </a:r>
          </a:p>
        </p:txBody>
      </p:sp>
      <p:sp>
        <p:nvSpPr>
          <p:cNvPr id="55" name="Marcador de texto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rtlCol="0"/>
          <a:lstStyle>
            <a:lvl1pPr marL="0" indent="0">
              <a:buNone/>
              <a:defRPr sz="2000">
                <a:latin typeface="+mj-lt"/>
              </a:defRPr>
            </a:lvl1pPr>
          </a:lstStyle>
          <a:p>
            <a:pPr lvl="0" rtl="0"/>
            <a:r>
              <a:rPr lang="es" noProof="0"/>
              <a:t>Haga clic para modificar los estilos de texto del patrón</a:t>
            </a:r>
          </a:p>
        </p:txBody>
      </p:sp>
      <p:sp>
        <p:nvSpPr>
          <p:cNvPr id="60" name="Marcador de texto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rtlCol="0"/>
          <a:lstStyle>
            <a:lvl1pPr marL="0" indent="0">
              <a:buNone/>
              <a:defRPr sz="1600">
                <a:latin typeface="+mn-lt"/>
              </a:defRPr>
            </a:lvl1pPr>
          </a:lstStyle>
          <a:p>
            <a:pPr lvl="0" rtl="0"/>
            <a:r>
              <a:rPr lang="es" noProof="0"/>
              <a:t>Haga clic para modificar los estilos de texto del patrón</a:t>
            </a:r>
          </a:p>
        </p:txBody>
      </p:sp>
      <p:sp>
        <p:nvSpPr>
          <p:cNvPr id="50" name="Marcador de posición de imagen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rtlCol="0" anchor="ctr"/>
          <a:lstStyle>
            <a:lvl1pPr marL="0" indent="0" algn="ctr">
              <a:buNone/>
              <a:defRPr sz="900"/>
            </a:lvl1pPr>
          </a:lstStyle>
          <a:p>
            <a:pPr rtl="0"/>
            <a:r>
              <a:rPr lang="es" noProof="0"/>
              <a:t>Haga clic en el icono para agregar una imagen</a:t>
            </a:r>
          </a:p>
        </p:txBody>
      </p:sp>
      <p:sp>
        <p:nvSpPr>
          <p:cNvPr id="56" name="Marcador de texto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rtlCol="0"/>
          <a:lstStyle>
            <a:lvl1pPr marL="0" indent="0">
              <a:buNone/>
              <a:defRPr sz="2000">
                <a:latin typeface="+mj-lt"/>
              </a:defRPr>
            </a:lvl1pPr>
          </a:lstStyle>
          <a:p>
            <a:pPr lvl="0" rtl="0"/>
            <a:r>
              <a:rPr lang="es" noProof="0"/>
              <a:t>Haga clic para modificar los estilos de texto del patrón</a:t>
            </a:r>
          </a:p>
        </p:txBody>
      </p:sp>
      <p:sp>
        <p:nvSpPr>
          <p:cNvPr id="61" name="Marcador de texto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rtlCol="0"/>
          <a:lstStyle>
            <a:lvl1pPr marL="0" indent="0">
              <a:buNone/>
              <a:defRPr sz="1600">
                <a:latin typeface="+mn-lt"/>
              </a:defRPr>
            </a:lvl1pPr>
          </a:lstStyle>
          <a:p>
            <a:pPr lvl="0" rtl="0"/>
            <a:r>
              <a:rPr lang="es" noProof="0"/>
              <a:t>Haga clic para modificar los estilos de texto del patrón</a:t>
            </a:r>
          </a:p>
        </p:txBody>
      </p:sp>
      <p:sp>
        <p:nvSpPr>
          <p:cNvPr id="51" name="Marcador de posición de imagen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rtlCol="0" anchor="ctr"/>
          <a:lstStyle>
            <a:lvl1pPr marL="0" indent="0" algn="ctr">
              <a:buNone/>
              <a:defRPr sz="900"/>
            </a:lvl1pPr>
          </a:lstStyle>
          <a:p>
            <a:pPr rtl="0"/>
            <a:r>
              <a:rPr lang="es" noProof="0"/>
              <a:t>Haga clic en el icono para agregar una imagen</a:t>
            </a:r>
          </a:p>
        </p:txBody>
      </p:sp>
      <p:sp>
        <p:nvSpPr>
          <p:cNvPr id="57" name="Marcador de texto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rtlCol="0"/>
          <a:lstStyle>
            <a:lvl1pPr marL="0" indent="0">
              <a:buNone/>
              <a:defRPr sz="2000">
                <a:latin typeface="+mj-lt"/>
              </a:defRPr>
            </a:lvl1pPr>
          </a:lstStyle>
          <a:p>
            <a:pPr lvl="0" rtl="0"/>
            <a:r>
              <a:rPr lang="es" noProof="0"/>
              <a:t>Haga clic para modificar los estilos de texto del patrón</a:t>
            </a:r>
          </a:p>
        </p:txBody>
      </p:sp>
      <p:sp>
        <p:nvSpPr>
          <p:cNvPr id="62" name="Marcador de texto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rtlCol="0"/>
          <a:lstStyle>
            <a:lvl1pPr marL="0" indent="0">
              <a:buNone/>
              <a:defRPr sz="1600">
                <a:latin typeface="+mn-lt"/>
              </a:defRPr>
            </a:lvl1pPr>
          </a:lstStyle>
          <a:p>
            <a:pPr lvl="0" rtl="0"/>
            <a:r>
              <a:rPr lang="es" noProof="0"/>
              <a:t>Haga clic para modificar los estilos de texto del patrón</a:t>
            </a:r>
          </a:p>
        </p:txBody>
      </p:sp>
      <p:sp>
        <p:nvSpPr>
          <p:cNvPr id="2" name="Título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rtlCol="0" anchor="ctr"/>
          <a:lstStyle>
            <a:lvl1pPr algn="l">
              <a:defRPr/>
            </a:lvl1pPr>
          </a:lstStyle>
          <a:p>
            <a:pPr rtl="0"/>
            <a:r>
              <a:rPr lang="es" noProof="0"/>
              <a:t>Haga clic para modificar el estilo de título del patrón</a:t>
            </a:r>
          </a:p>
        </p:txBody>
      </p:sp>
    </p:spTree>
    <p:extLst>
      <p:ext uri="{BB962C8B-B14F-4D97-AF65-F5344CB8AC3E}">
        <p14:creationId xmlns:p14="http://schemas.microsoft.com/office/powerpoint/2010/main" val="304218205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Escala de tiempo">
    <p:bg>
      <p:bgPr>
        <a:solidFill>
          <a:schemeClr val="accent3"/>
        </a:solidFill>
        <a:effectLst/>
      </p:bgPr>
    </p:bg>
    <p:spTree>
      <p:nvGrpSpPr>
        <p:cNvPr id="1" name=""/>
        <p:cNvGrpSpPr/>
        <p:nvPr/>
      </p:nvGrpSpPr>
      <p:grpSpPr>
        <a:xfrm>
          <a:off x="0" y="0"/>
          <a:ext cx="0" cy="0"/>
          <a:chOff x="0" y="0"/>
          <a:chExt cx="0" cy="0"/>
        </a:xfrm>
      </p:grpSpPr>
      <p:sp>
        <p:nvSpPr>
          <p:cNvPr id="8" name="Forma">
            <a:extLst>
              <a:ext uri="{FF2B5EF4-FFF2-40B4-BE49-F238E27FC236}">
                <a16:creationId xmlns:a16="http://schemas.microsoft.com/office/drawing/2014/main" id="{5240ABBF-9F6E-51C2-3600-798F3A8C4868}"/>
              </a:ext>
            </a:extLst>
          </p:cNvPr>
          <p:cNvSpPr/>
          <p:nvPr/>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Forma">
            <a:extLst>
              <a:ext uri="{FF2B5EF4-FFF2-40B4-BE49-F238E27FC236}">
                <a16:creationId xmlns:a16="http://schemas.microsoft.com/office/drawing/2014/main" id="{724FD7F3-2232-7463-6613-3EF2344BD063}"/>
              </a:ext>
            </a:extLst>
          </p:cNvPr>
          <p:cNvSpPr/>
          <p:nvPr/>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Forma">
            <a:extLst>
              <a:ext uri="{FF2B5EF4-FFF2-40B4-BE49-F238E27FC236}">
                <a16:creationId xmlns:a16="http://schemas.microsoft.com/office/drawing/2014/main" id="{234E24BE-6EC9-C62B-1B5F-EBE5C279EF38}"/>
              </a:ext>
            </a:extLst>
          </p:cNvPr>
          <p:cNvSpPr/>
          <p:nvPr/>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Forma">
            <a:extLst>
              <a:ext uri="{FF2B5EF4-FFF2-40B4-BE49-F238E27FC236}">
                <a16:creationId xmlns:a16="http://schemas.microsoft.com/office/drawing/2014/main" id="{F4987345-5BC3-6B09-35D1-118625B93B26}"/>
              </a:ext>
            </a:extLst>
          </p:cNvPr>
          <p:cNvSpPr/>
          <p:nvPr/>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Forma">
            <a:extLst>
              <a:ext uri="{FF2B5EF4-FFF2-40B4-BE49-F238E27FC236}">
                <a16:creationId xmlns:a16="http://schemas.microsoft.com/office/drawing/2014/main" id="{D24F97D8-E25C-583D-72FF-A9AD2A77A71F}"/>
              </a:ext>
            </a:extLst>
          </p:cNvPr>
          <p:cNvSpPr/>
          <p:nvPr/>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6" name="Marcador de texto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rtl="0"/>
            <a:r>
              <a:rPr lang="es" noProof="0"/>
              <a:t>Haga clic para modificar los estilos de texto del patrón</a:t>
            </a:r>
          </a:p>
          <a:p>
            <a:pPr lvl="1" rtl="0"/>
            <a:r>
              <a:rPr lang="es" noProof="0"/>
              <a:t>Segundo nivel</a:t>
            </a:r>
          </a:p>
        </p:txBody>
      </p:sp>
      <p:sp>
        <p:nvSpPr>
          <p:cNvPr id="40" name="Marcador de texto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rtl="0"/>
            <a:r>
              <a:rPr lang="es" noProof="0"/>
              <a:t>Haga clic para modificar los estilos de texto del patrón</a:t>
            </a:r>
          </a:p>
          <a:p>
            <a:pPr lvl="1" rtl="0"/>
            <a:r>
              <a:rPr lang="es" noProof="0"/>
              <a:t>Segundo nivel</a:t>
            </a:r>
          </a:p>
        </p:txBody>
      </p:sp>
      <p:sp>
        <p:nvSpPr>
          <p:cNvPr id="43" name="Marcador de texto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rtl="0"/>
            <a:r>
              <a:rPr lang="es" noProof="0"/>
              <a:t>Haga clic para modificar los estilos de texto del patrón</a:t>
            </a:r>
          </a:p>
          <a:p>
            <a:pPr lvl="1" rtl="0"/>
            <a:r>
              <a:rPr lang="es" noProof="0"/>
              <a:t>Segundo nivel</a:t>
            </a:r>
          </a:p>
        </p:txBody>
      </p:sp>
      <p:sp>
        <p:nvSpPr>
          <p:cNvPr id="39" name="Marcador de texto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rtl="0"/>
            <a:r>
              <a:rPr lang="es" noProof="0"/>
              <a:t>Haga clic para modificar los estilos de texto del patrón</a:t>
            </a:r>
          </a:p>
          <a:p>
            <a:pPr lvl="1" rtl="0"/>
            <a:r>
              <a:rPr lang="es" noProof="0"/>
              <a:t>Segundo nivel</a:t>
            </a:r>
          </a:p>
        </p:txBody>
      </p:sp>
      <p:sp>
        <p:nvSpPr>
          <p:cNvPr id="41" name="Marcador de texto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rtl="0"/>
            <a:r>
              <a:rPr lang="es" noProof="0"/>
              <a:t>Haga clic para modificar los estilos de texto del patrón</a:t>
            </a:r>
          </a:p>
          <a:p>
            <a:pPr lvl="1" rtl="0"/>
            <a:r>
              <a:rPr lang="es" noProof="0"/>
              <a:t>Segundo nivel</a:t>
            </a:r>
          </a:p>
        </p:txBody>
      </p:sp>
      <p:sp>
        <p:nvSpPr>
          <p:cNvPr id="2" name="Título 1">
            <a:extLst>
              <a:ext uri="{FF2B5EF4-FFF2-40B4-BE49-F238E27FC236}">
                <a16:creationId xmlns:a16="http://schemas.microsoft.com/office/drawing/2014/main" id="{BF01426A-0740-2EB9-FC34-9C043459357E}"/>
              </a:ext>
            </a:extLst>
          </p:cNvPr>
          <p:cNvSpPr>
            <a:spLocks noGrp="1"/>
          </p:cNvSpPr>
          <p:nvPr>
            <p:ph type="title"/>
          </p:nvPr>
        </p:nvSpPr>
        <p:spPr/>
        <p:txBody>
          <a:bodyPr rtlCol="0"/>
          <a:lstStyle>
            <a:lvl1pPr>
              <a:defRPr>
                <a:solidFill>
                  <a:schemeClr val="bg1"/>
                </a:solidFill>
              </a:defRPr>
            </a:lvl1pPr>
          </a:lstStyle>
          <a:p>
            <a:pPr rtl="0"/>
            <a:r>
              <a:rPr lang="es" noProof="0"/>
              <a:t>Haga clic para modificar el estilo de título del patrón</a:t>
            </a:r>
          </a:p>
        </p:txBody>
      </p:sp>
    </p:spTree>
    <p:extLst>
      <p:ext uri="{BB962C8B-B14F-4D97-AF65-F5344CB8AC3E}">
        <p14:creationId xmlns:p14="http://schemas.microsoft.com/office/powerpoint/2010/main" val="272637652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iseño de dos contenidos">
    <p:bg>
      <p:bgPr>
        <a:solidFill>
          <a:schemeClr val="accent4"/>
        </a:solidFill>
        <a:effectLst/>
      </p:bgPr>
    </p:bg>
    <p:spTree>
      <p:nvGrpSpPr>
        <p:cNvPr id="1" name=""/>
        <p:cNvGrpSpPr/>
        <p:nvPr/>
      </p:nvGrpSpPr>
      <p:grpSpPr>
        <a:xfrm>
          <a:off x="0" y="0"/>
          <a:ext cx="0" cy="0"/>
          <a:chOff x="0" y="0"/>
          <a:chExt cx="0" cy="0"/>
        </a:xfrm>
      </p:grpSpPr>
      <p:sp>
        <p:nvSpPr>
          <p:cNvPr id="7" name="Forma">
            <a:extLst>
              <a:ext uri="{FF2B5EF4-FFF2-40B4-BE49-F238E27FC236}">
                <a16:creationId xmlns:a16="http://schemas.microsoft.com/office/drawing/2014/main" id="{D76333E0-FAE0-3B63-28EE-BA834131593C}"/>
              </a:ext>
            </a:extLst>
          </p:cNvPr>
          <p:cNvSpPr/>
          <p:nvPr/>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Forma">
            <a:extLst>
              <a:ext uri="{FF2B5EF4-FFF2-40B4-BE49-F238E27FC236}">
                <a16:creationId xmlns:a16="http://schemas.microsoft.com/office/drawing/2014/main" id="{B21F23CA-8996-2ED3-865E-9CBB7B3DEF01}"/>
              </a:ext>
            </a:extLst>
          </p:cNvPr>
          <p:cNvSpPr/>
          <p:nvPr/>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Marcador de texto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1"/>
          </a:solidFill>
          <a:ln w="25400">
            <a:solidFill>
              <a:schemeClr val="dk1"/>
            </a:solidFill>
          </a:ln>
        </p:spPr>
        <p:txBody>
          <a:bodyPr lIns="320040" tIns="502920" rtlCol="0"/>
          <a:lstStyle>
            <a:lvl1pPr marL="0" indent="0" algn="l">
              <a:buFont typeface="Arial" panose="020B0604020202020204" pitchFamily="34" charset="0"/>
              <a:buNone/>
              <a:defRPr sz="2000">
                <a:latin typeface="+mj-lt"/>
              </a:defRPr>
            </a:lvl1pPr>
          </a:lstStyle>
          <a:p>
            <a:pPr lvl="0" rtl="0"/>
            <a:r>
              <a:rPr lang="es" noProof="0"/>
              <a:t>Haga clic para modificar los estilos de texto del patrón</a:t>
            </a:r>
          </a:p>
        </p:txBody>
      </p:sp>
      <p:sp>
        <p:nvSpPr>
          <p:cNvPr id="21" name="Marcador de contenido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rtlCol="0"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rtl="0"/>
            <a:r>
              <a:rPr lang="es" noProof="0"/>
              <a:t>Haga clic para modificar los estilos de texto del patrón</a:t>
            </a:r>
          </a:p>
          <a:p>
            <a:pPr lvl="1" rtl="0"/>
            <a:r>
              <a:rPr lang="es" noProof="0"/>
              <a:t>Segundo nivel</a:t>
            </a:r>
          </a:p>
          <a:p>
            <a:pPr lvl="2" rtl="0"/>
            <a:r>
              <a:rPr lang="es" noProof="0"/>
              <a:t>Tercer nivel</a:t>
            </a:r>
          </a:p>
          <a:p>
            <a:pPr lvl="3" rtl="0"/>
            <a:r>
              <a:rPr lang="es" noProof="0"/>
              <a:t>Cuarto nivel</a:t>
            </a:r>
          </a:p>
        </p:txBody>
      </p:sp>
      <p:sp>
        <p:nvSpPr>
          <p:cNvPr id="20" name="Marcador de texto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1"/>
          </a:solidFill>
          <a:ln w="25400">
            <a:solidFill>
              <a:schemeClr val="dk1"/>
            </a:solidFill>
          </a:ln>
        </p:spPr>
        <p:txBody>
          <a:bodyPr lIns="320040" tIns="502920" rtlCol="0"/>
          <a:lstStyle>
            <a:lvl1pPr marL="0" indent="0" algn="l">
              <a:buFont typeface="Arial" panose="020B0604020202020204" pitchFamily="34" charset="0"/>
              <a:buNone/>
              <a:defRPr sz="2000">
                <a:latin typeface="+mj-lt"/>
              </a:defRPr>
            </a:lvl1pPr>
          </a:lstStyle>
          <a:p>
            <a:pPr lvl="0" rtl="0"/>
            <a:r>
              <a:rPr lang="es" noProof="0"/>
              <a:t>Haga clic para modificar los estilos de texto del patrón</a:t>
            </a:r>
          </a:p>
        </p:txBody>
      </p:sp>
      <p:sp>
        <p:nvSpPr>
          <p:cNvPr id="23" name="Marcador de contenido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rtlCol="0"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rtl="0"/>
            <a:r>
              <a:rPr lang="es" noProof="0"/>
              <a:t>Haga clic para modificar los estilos de texto del patrón</a:t>
            </a:r>
          </a:p>
          <a:p>
            <a:pPr lvl="1" rtl="0"/>
            <a:r>
              <a:rPr lang="es" noProof="0"/>
              <a:t>Segundo nivel</a:t>
            </a:r>
          </a:p>
          <a:p>
            <a:pPr lvl="2" rtl="0"/>
            <a:r>
              <a:rPr lang="es" noProof="0"/>
              <a:t>Tercer nivel</a:t>
            </a:r>
          </a:p>
          <a:p>
            <a:pPr lvl="3" rtl="0"/>
            <a:r>
              <a:rPr lang="es" noProof="0"/>
              <a:t>Cuarto nivel</a:t>
            </a:r>
          </a:p>
        </p:txBody>
      </p:sp>
      <p:sp>
        <p:nvSpPr>
          <p:cNvPr id="3" name="Marcador de fecha 3">
            <a:extLst>
              <a:ext uri="{FF2B5EF4-FFF2-40B4-BE49-F238E27FC236}">
                <a16:creationId xmlns:a16="http://schemas.microsoft.com/office/drawing/2014/main" id="{9DA50BB5-0CDF-8326-B539-116EEDE9A821}"/>
              </a:ext>
            </a:extLst>
          </p:cNvPr>
          <p:cNvSpPr>
            <a:spLocks noGrp="1"/>
          </p:cNvSpPr>
          <p:nvPr>
            <p:ph type="dt" sz="half" idx="21"/>
          </p:nvPr>
        </p:nvSpPr>
        <p:spPr>
          <a:xfrm>
            <a:off x="612647" y="6453002"/>
            <a:ext cx="3494314" cy="365125"/>
          </a:xfrm>
          <a:prstGeom prst="rect">
            <a:avLst/>
          </a:prstGeom>
        </p:spPr>
        <p:txBody>
          <a:bodyPr rtlCol="0"/>
          <a:lstStyle>
            <a:lvl1pPr>
              <a:defRPr sz="1200"/>
            </a:lvl1pPr>
          </a:lstStyle>
          <a:p>
            <a:pPr rtl="0"/>
            <a:endParaRPr lang="en-US"/>
          </a:p>
        </p:txBody>
      </p:sp>
      <p:sp>
        <p:nvSpPr>
          <p:cNvPr id="6" name="Marcador de pie de página 4">
            <a:extLst>
              <a:ext uri="{FF2B5EF4-FFF2-40B4-BE49-F238E27FC236}">
                <a16:creationId xmlns:a16="http://schemas.microsoft.com/office/drawing/2014/main" id="{0ED2B6BE-7306-4450-4F60-585913F449E7}"/>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8" name="Marcador de número de diapositiva 5">
            <a:extLst>
              <a:ext uri="{FF2B5EF4-FFF2-40B4-BE49-F238E27FC236}">
                <a16:creationId xmlns:a16="http://schemas.microsoft.com/office/drawing/2014/main" id="{FE738144-732E-DED6-70A4-61C7A10E3A64}"/>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2" name="Título 1">
            <a:extLst>
              <a:ext uri="{FF2B5EF4-FFF2-40B4-BE49-F238E27FC236}">
                <a16:creationId xmlns:a16="http://schemas.microsoft.com/office/drawing/2014/main" id="{394CB1F4-E4E2-E27F-87D0-6DFE6637592C}"/>
              </a:ext>
            </a:extLst>
          </p:cNvPr>
          <p:cNvSpPr>
            <a:spLocks noGrp="1"/>
          </p:cNvSpPr>
          <p:nvPr>
            <p:ph type="title"/>
          </p:nvPr>
        </p:nvSpPr>
        <p:spPr/>
        <p:txBody>
          <a:bodyPr rtlCol="0"/>
          <a:lstStyle/>
          <a:p>
            <a:pPr rtl="0"/>
            <a:r>
              <a:rPr lang="es" noProof="0"/>
              <a:t>Haga clic para modificar el estilo de título del patrón</a:t>
            </a:r>
          </a:p>
        </p:txBody>
      </p:sp>
    </p:spTree>
    <p:extLst>
      <p:ext uri="{BB962C8B-B14F-4D97-AF65-F5344CB8AC3E}">
        <p14:creationId xmlns:p14="http://schemas.microsoft.com/office/powerpoint/2010/main" val="423308382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Diseño de tres contenidos">
    <p:bg>
      <p:bgPr>
        <a:solidFill>
          <a:schemeClr val="accent4"/>
        </a:solidFill>
        <a:effectLst/>
      </p:bgPr>
    </p:bg>
    <p:spTree>
      <p:nvGrpSpPr>
        <p:cNvPr id="1" name=""/>
        <p:cNvGrpSpPr/>
        <p:nvPr/>
      </p:nvGrpSpPr>
      <p:grpSpPr>
        <a:xfrm>
          <a:off x="0" y="0"/>
          <a:ext cx="0" cy="0"/>
          <a:chOff x="0" y="0"/>
          <a:chExt cx="0" cy="0"/>
        </a:xfrm>
      </p:grpSpPr>
      <p:sp>
        <p:nvSpPr>
          <p:cNvPr id="7" name="Forma">
            <a:extLst>
              <a:ext uri="{FF2B5EF4-FFF2-40B4-BE49-F238E27FC236}">
                <a16:creationId xmlns:a16="http://schemas.microsoft.com/office/drawing/2014/main" id="{D76333E0-FAE0-3B63-28EE-BA834131593C}"/>
              </a:ext>
            </a:extLst>
          </p:cNvPr>
          <p:cNvSpPr/>
          <p:nvPr/>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Forma">
            <a:extLst>
              <a:ext uri="{FF2B5EF4-FFF2-40B4-BE49-F238E27FC236}">
                <a16:creationId xmlns:a16="http://schemas.microsoft.com/office/drawing/2014/main" id="{1BF10461-2A6D-BD12-B1D7-5A73DDD367A8}"/>
              </a:ext>
            </a:extLst>
          </p:cNvPr>
          <p:cNvSpPr/>
          <p:nvPr/>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Forma">
            <a:extLst>
              <a:ext uri="{FF2B5EF4-FFF2-40B4-BE49-F238E27FC236}">
                <a16:creationId xmlns:a16="http://schemas.microsoft.com/office/drawing/2014/main" id="{B21F23CA-8996-2ED3-865E-9CBB7B3DEF01}"/>
              </a:ext>
            </a:extLst>
          </p:cNvPr>
          <p:cNvSpPr/>
          <p:nvPr/>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 name="Marcador de fecha 3">
            <a:extLst>
              <a:ext uri="{FF2B5EF4-FFF2-40B4-BE49-F238E27FC236}">
                <a16:creationId xmlns:a16="http://schemas.microsoft.com/office/drawing/2014/main" id="{48D80B0B-C3CA-649C-CED8-1D2B3319B519}"/>
              </a:ext>
            </a:extLst>
          </p:cNvPr>
          <p:cNvSpPr>
            <a:spLocks noGrp="1"/>
          </p:cNvSpPr>
          <p:nvPr>
            <p:ph type="dt" sz="half" idx="21"/>
          </p:nvPr>
        </p:nvSpPr>
        <p:spPr>
          <a:xfrm>
            <a:off x="612647" y="6453002"/>
            <a:ext cx="3494314" cy="365125"/>
          </a:xfrm>
          <a:prstGeom prst="rect">
            <a:avLst/>
          </a:prstGeom>
        </p:spPr>
        <p:txBody>
          <a:bodyPr rtlCol="0"/>
          <a:lstStyle>
            <a:lvl1pPr>
              <a:defRPr sz="1200"/>
            </a:lvl1pPr>
          </a:lstStyle>
          <a:p>
            <a:pPr rtl="0"/>
            <a:endParaRPr lang="en-US"/>
          </a:p>
        </p:txBody>
      </p:sp>
      <p:sp>
        <p:nvSpPr>
          <p:cNvPr id="6" name="Marcador de pie de página 4">
            <a:extLst>
              <a:ext uri="{FF2B5EF4-FFF2-40B4-BE49-F238E27FC236}">
                <a16:creationId xmlns:a16="http://schemas.microsoft.com/office/drawing/2014/main" id="{AB028C86-DA98-C5EF-E7CB-3821E07C197F}"/>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8" name="Marcador de número de diapositiva 5">
            <a:extLst>
              <a:ext uri="{FF2B5EF4-FFF2-40B4-BE49-F238E27FC236}">
                <a16:creationId xmlns:a16="http://schemas.microsoft.com/office/drawing/2014/main" id="{0374C076-46DF-FAD4-EF64-7DD74A58A64A}"/>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18" name="Marcador de texto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1"/>
          </a:solidFill>
          <a:ln w="25400">
            <a:solidFill>
              <a:schemeClr val="dk1"/>
            </a:solidFill>
          </a:ln>
        </p:spPr>
        <p:txBody>
          <a:bodyPr lIns="320040" tIns="502920" rtlCol="0"/>
          <a:lstStyle>
            <a:lvl1pPr marL="0" indent="0" algn="l">
              <a:buFont typeface="Arial" panose="020B0604020202020204" pitchFamily="34" charset="0"/>
              <a:buNone/>
              <a:defRPr sz="2000">
                <a:latin typeface="+mj-lt"/>
              </a:defRPr>
            </a:lvl1pPr>
          </a:lstStyle>
          <a:p>
            <a:pPr lvl="0" rtl="0"/>
            <a:r>
              <a:rPr lang="es" noProof="0"/>
              <a:t>Haga clic para modificar los estilos de texto del patrón</a:t>
            </a:r>
          </a:p>
        </p:txBody>
      </p:sp>
      <p:sp>
        <p:nvSpPr>
          <p:cNvPr id="19" name="Marcador de texto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1"/>
          </a:solidFill>
          <a:ln w="25400">
            <a:solidFill>
              <a:schemeClr val="dk1"/>
            </a:solidFill>
          </a:ln>
        </p:spPr>
        <p:txBody>
          <a:bodyPr lIns="320040" tIns="502920" rtlCol="0"/>
          <a:lstStyle>
            <a:lvl1pPr marL="0" indent="0" algn="l">
              <a:buFont typeface="Arial" panose="020B0604020202020204" pitchFamily="34" charset="0"/>
              <a:buNone/>
              <a:defRPr sz="2000">
                <a:latin typeface="+mj-lt"/>
              </a:defRPr>
            </a:lvl1pPr>
          </a:lstStyle>
          <a:p>
            <a:pPr lvl="0" rtl="0"/>
            <a:r>
              <a:rPr lang="es" noProof="0"/>
              <a:t>Haga clic para modificar los estilos de texto del patrón</a:t>
            </a:r>
          </a:p>
        </p:txBody>
      </p:sp>
      <p:sp>
        <p:nvSpPr>
          <p:cNvPr id="20" name="Marcador de texto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1"/>
          </a:solidFill>
          <a:ln w="25400">
            <a:solidFill>
              <a:schemeClr val="dk1"/>
            </a:solidFill>
          </a:ln>
        </p:spPr>
        <p:txBody>
          <a:bodyPr lIns="320040" tIns="502920" rtlCol="0"/>
          <a:lstStyle>
            <a:lvl1pPr marL="0" indent="0" algn="l">
              <a:buFont typeface="Arial" panose="020B0604020202020204" pitchFamily="34" charset="0"/>
              <a:buNone/>
              <a:defRPr sz="2000">
                <a:latin typeface="+mj-lt"/>
              </a:defRPr>
            </a:lvl1pPr>
          </a:lstStyle>
          <a:p>
            <a:pPr lvl="0" rtl="0"/>
            <a:r>
              <a:rPr lang="es" noProof="0"/>
              <a:t>Haga clic para modificar los estilos de texto del patrón</a:t>
            </a:r>
          </a:p>
        </p:txBody>
      </p:sp>
      <p:sp>
        <p:nvSpPr>
          <p:cNvPr id="21" name="Marcador de contenido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rtlCol="0"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rtl="0"/>
            <a:r>
              <a:rPr lang="es" noProof="0"/>
              <a:t>Haga clic para modificar los estilos de texto del patrón</a:t>
            </a:r>
          </a:p>
          <a:p>
            <a:pPr lvl="1" rtl="0"/>
            <a:r>
              <a:rPr lang="es" noProof="0"/>
              <a:t>Segundo nivel</a:t>
            </a:r>
          </a:p>
          <a:p>
            <a:pPr lvl="2" rtl="0"/>
            <a:r>
              <a:rPr lang="es" noProof="0"/>
              <a:t>Tercer nivel</a:t>
            </a:r>
          </a:p>
          <a:p>
            <a:pPr lvl="3" rtl="0"/>
            <a:r>
              <a:rPr lang="es" noProof="0"/>
              <a:t>Cuarto nivel</a:t>
            </a:r>
          </a:p>
        </p:txBody>
      </p:sp>
      <p:sp>
        <p:nvSpPr>
          <p:cNvPr id="23" name="Marcador de contenido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rtlCol="0"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rtl="0"/>
            <a:r>
              <a:rPr lang="es" noProof="0"/>
              <a:t>Haga clic para modificar los estilos de texto del patrón</a:t>
            </a:r>
          </a:p>
          <a:p>
            <a:pPr lvl="1" rtl="0"/>
            <a:r>
              <a:rPr lang="es" noProof="0"/>
              <a:t>Segundo nivel</a:t>
            </a:r>
          </a:p>
          <a:p>
            <a:pPr lvl="2" rtl="0"/>
            <a:r>
              <a:rPr lang="es" noProof="0"/>
              <a:t>Tercer nivel</a:t>
            </a:r>
          </a:p>
          <a:p>
            <a:pPr lvl="3" rtl="0"/>
            <a:r>
              <a:rPr lang="es" noProof="0"/>
              <a:t>Cuarto nivel</a:t>
            </a:r>
          </a:p>
        </p:txBody>
      </p:sp>
      <p:sp>
        <p:nvSpPr>
          <p:cNvPr id="22" name="Marcador de contenido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rtlCol="0"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rtl="0"/>
            <a:r>
              <a:rPr lang="es" noProof="0"/>
              <a:t>Haga clic para modificar los estilos de texto del patrón</a:t>
            </a:r>
          </a:p>
          <a:p>
            <a:pPr lvl="1" rtl="0"/>
            <a:r>
              <a:rPr lang="es" noProof="0"/>
              <a:t>Segundo nivel</a:t>
            </a:r>
          </a:p>
          <a:p>
            <a:pPr lvl="2" rtl="0"/>
            <a:r>
              <a:rPr lang="es" noProof="0"/>
              <a:t>Tercer nivel</a:t>
            </a:r>
          </a:p>
          <a:p>
            <a:pPr lvl="3" rtl="0"/>
            <a:r>
              <a:rPr lang="es" noProof="0"/>
              <a:t>Cuarto nivel</a:t>
            </a:r>
          </a:p>
        </p:txBody>
      </p:sp>
      <p:sp>
        <p:nvSpPr>
          <p:cNvPr id="2" name="Título 1">
            <a:extLst>
              <a:ext uri="{FF2B5EF4-FFF2-40B4-BE49-F238E27FC236}">
                <a16:creationId xmlns:a16="http://schemas.microsoft.com/office/drawing/2014/main" id="{394CB1F4-E4E2-E27F-87D0-6DFE6637592C}"/>
              </a:ext>
            </a:extLst>
          </p:cNvPr>
          <p:cNvSpPr>
            <a:spLocks noGrp="1"/>
          </p:cNvSpPr>
          <p:nvPr>
            <p:ph type="title"/>
          </p:nvPr>
        </p:nvSpPr>
        <p:spPr/>
        <p:txBody>
          <a:bodyPr rtlCol="0"/>
          <a:lstStyle/>
          <a:p>
            <a:pPr rtl="0"/>
            <a:r>
              <a:rPr lang="es" noProof="0"/>
              <a:t>Haga clic para modificar el estilo de título del patrón</a:t>
            </a:r>
          </a:p>
        </p:txBody>
      </p:sp>
    </p:spTree>
    <p:extLst>
      <p:ext uri="{BB962C8B-B14F-4D97-AF65-F5344CB8AC3E}">
        <p14:creationId xmlns:p14="http://schemas.microsoft.com/office/powerpoint/2010/main" val="3662864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ítulo Foto 3">
    <p:bg>
      <p:bgPr>
        <a:solidFill>
          <a:schemeClr val="tx2"/>
        </a:solidFill>
        <a:effectLst/>
      </p:bgPr>
    </p:bg>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B3DFC2B7-3FD6-65F4-7B37-B3EADEF6E95A}"/>
              </a:ext>
            </a:extLst>
          </p:cNvPr>
          <p:cNvGrpSpPr/>
          <p:nvPr/>
        </p:nvGrpSpPr>
        <p:grpSpPr>
          <a:xfrm>
            <a:off x="365760" y="366348"/>
            <a:ext cx="4886768" cy="6125303"/>
            <a:chOff x="521210" y="647905"/>
            <a:chExt cx="11365967" cy="5565740"/>
          </a:xfrm>
        </p:grpSpPr>
        <p:sp>
          <p:nvSpPr>
            <p:cNvPr id="5" name="Forma 4">
              <a:extLst>
                <a:ext uri="{FF2B5EF4-FFF2-40B4-BE49-F238E27FC236}">
                  <a16:creationId xmlns:a16="http://schemas.microsoft.com/office/drawing/2014/main" id="{8E7E76F0-876E-D9DA-9F7E-813DDD4969FC}"/>
                </a:ext>
              </a:extLst>
            </p:cNvPr>
            <p:cNvSpPr/>
            <p:nvPr/>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Forma 3">
              <a:extLst>
                <a:ext uri="{FF2B5EF4-FFF2-40B4-BE49-F238E27FC236}">
                  <a16:creationId xmlns:a16="http://schemas.microsoft.com/office/drawing/2014/main" id="{6A669F55-DC0D-FD13-B596-FA84AAC8B803}"/>
                </a:ext>
              </a:extLst>
            </p:cNvPr>
            <p:cNvSpPr/>
            <p:nvPr/>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7" name="Grupo 6">
            <a:extLst>
              <a:ext uri="{FF2B5EF4-FFF2-40B4-BE49-F238E27FC236}">
                <a16:creationId xmlns:a16="http://schemas.microsoft.com/office/drawing/2014/main" id="{57F24906-AE7E-6354-BEF6-653E4278B8E2}"/>
              </a:ext>
            </a:extLst>
          </p:cNvPr>
          <p:cNvGrpSpPr/>
          <p:nvPr userDrawn="1"/>
        </p:nvGrpSpPr>
        <p:grpSpPr>
          <a:xfrm>
            <a:off x="365760" y="366348"/>
            <a:ext cx="4886768" cy="6125303"/>
            <a:chOff x="521210" y="647905"/>
            <a:chExt cx="11365967" cy="5565740"/>
          </a:xfrm>
        </p:grpSpPr>
        <p:sp>
          <p:nvSpPr>
            <p:cNvPr id="8" name="Forma 2">
              <a:extLst>
                <a:ext uri="{FF2B5EF4-FFF2-40B4-BE49-F238E27FC236}">
                  <a16:creationId xmlns:a16="http://schemas.microsoft.com/office/drawing/2014/main" id="{97863BD0-3668-62B2-C6F4-BD77D371C352}"/>
                </a:ext>
              </a:extLst>
            </p:cNvPr>
            <p:cNvSpPr/>
            <p:nvPr userDrawn="1"/>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9" name="Forma 1">
              <a:extLst>
                <a:ext uri="{FF2B5EF4-FFF2-40B4-BE49-F238E27FC236}">
                  <a16:creationId xmlns:a16="http://schemas.microsoft.com/office/drawing/2014/main" id="{A731F6E5-8C9E-C424-E6F3-6E6FC4DD5464}"/>
                </a:ext>
              </a:extLst>
            </p:cNvPr>
            <p:cNvSpPr/>
            <p:nvPr userDrawn="1"/>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11" name="Marcador de posición de imagen 10">
            <a:extLst>
              <a:ext uri="{FF2B5EF4-FFF2-40B4-BE49-F238E27FC236}">
                <a16:creationId xmlns:a16="http://schemas.microsoft.com/office/drawing/2014/main" id="{B24A208E-BD69-BB12-21B8-DA405B501FA8}"/>
              </a:ext>
            </a:extLst>
          </p:cNvPr>
          <p:cNvSpPr>
            <a:spLocks noGrp="1"/>
          </p:cNvSpPr>
          <p:nvPr>
            <p:ph type="pic" sz="quarter" idx="13"/>
          </p:nvPr>
        </p:nvSpPr>
        <p:spPr>
          <a:xfrm>
            <a:off x="5596128" y="0"/>
            <a:ext cx="6595872"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rtl="0">
              <a:lnSpc>
                <a:spcPct val="150000"/>
              </a:lnSpc>
              <a:buFontTx/>
              <a:buNone/>
            </a:pPr>
            <a:r>
              <a:rPr lang="es"/>
              <a:t>Haga clic en el icono para agregar una imagen</a:t>
            </a:r>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593539" y="4661253"/>
            <a:ext cx="4235821" cy="1380744"/>
          </a:xfrm>
        </p:spPr>
        <p:txBody>
          <a:bodyPr rtlCol="0" anchor="b">
            <a:normAutofit/>
          </a:bodyPr>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593540" y="603504"/>
            <a:ext cx="4235821" cy="3739896"/>
          </a:xfrm>
        </p:spPr>
        <p:txBody>
          <a:bodyPr rtlCol="0" anchor="t">
            <a:normAutofit/>
          </a:bodyPr>
          <a:lstStyle>
            <a:lvl1pPr algn="l">
              <a:defRPr sz="5200">
                <a:solidFill>
                  <a:schemeClr val="tx1"/>
                </a:solidFill>
              </a:defRPr>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163888113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p:cSld name="Diseño de foto alineada a la izquierda">
    <p:bg>
      <p:bgPr>
        <a:solidFill>
          <a:schemeClr val="accent2"/>
        </a:solidFill>
        <a:effectLst/>
      </p:bgPr>
    </p:bg>
    <p:spTree>
      <p:nvGrpSpPr>
        <p:cNvPr id="1" name=""/>
        <p:cNvGrpSpPr/>
        <p:nvPr/>
      </p:nvGrpSpPr>
      <p:grpSpPr>
        <a:xfrm>
          <a:off x="0" y="0"/>
          <a:ext cx="0" cy="0"/>
          <a:chOff x="0" y="0"/>
          <a:chExt cx="0" cy="0"/>
        </a:xfrm>
      </p:grpSpPr>
      <p:sp>
        <p:nvSpPr>
          <p:cNvPr id="7" name="Forma">
            <a:extLst>
              <a:ext uri="{FF2B5EF4-FFF2-40B4-BE49-F238E27FC236}">
                <a16:creationId xmlns:a16="http://schemas.microsoft.com/office/drawing/2014/main" id="{E7EB222B-6CF5-9486-E495-4BBCFBA5DEE9}"/>
              </a:ext>
            </a:extLst>
          </p:cNvPr>
          <p:cNvSpPr/>
          <p:nvPr/>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Forma">
            <a:extLst>
              <a:ext uri="{FF2B5EF4-FFF2-40B4-BE49-F238E27FC236}">
                <a16:creationId xmlns:a16="http://schemas.microsoft.com/office/drawing/2014/main" id="{1FEBC754-F0A8-F9F6-F804-7081E078D8F5}"/>
              </a:ext>
            </a:extLst>
          </p:cNvPr>
          <p:cNvSpPr/>
          <p:nvPr/>
        </p:nvSpPr>
        <p:spPr>
          <a:xfrm>
            <a:off x="5196524" y="838200"/>
            <a:ext cx="6114430" cy="49149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9" name="Marcador de posición de imagen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blipFill>
            <a:blip r:embed="rId2">
              <a:alphaModFix amt="70000"/>
            </a:blip>
            <a:stretch>
              <a:fillRect/>
            </a:stretch>
          </a:blipFill>
        </p:spPr>
        <p:txBody>
          <a:bodyPr rtlCol="0" anchor="ctr"/>
          <a:lstStyle>
            <a:lvl1pPr marL="0" indent="0" algn="ctr">
              <a:buNone/>
              <a:defRPr/>
            </a:lvl1pPr>
          </a:lstStyle>
          <a:p>
            <a:pPr rtl="0"/>
            <a:r>
              <a:rPr lang="es" noProof="0"/>
              <a:t>Haga clic en el icono para agregar una imagen</a:t>
            </a:r>
          </a:p>
        </p:txBody>
      </p:sp>
      <p:sp>
        <p:nvSpPr>
          <p:cNvPr id="15" name="Marcador de contenido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rtlCol="0"/>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rtl="0"/>
            <a:r>
              <a:rPr lang="es" noProof="0"/>
              <a:t>Haga clic para modificar los estilos de texto del patrón</a:t>
            </a:r>
          </a:p>
        </p:txBody>
      </p:sp>
      <p:sp>
        <p:nvSpPr>
          <p:cNvPr id="14" name="Título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rtlCol="0"/>
          <a:lstStyle>
            <a:lvl1pPr algn="l">
              <a:lnSpc>
                <a:spcPct val="90000"/>
              </a:lnSpc>
              <a:defRPr/>
            </a:lvl1pPr>
          </a:lstStyle>
          <a:p>
            <a:pPr rtl="0"/>
            <a:r>
              <a:rPr lang="es" noProof="0"/>
              <a:t>Haga clic para modificar el estilo de título del patrón</a:t>
            </a:r>
          </a:p>
        </p:txBody>
      </p:sp>
    </p:spTree>
    <p:extLst>
      <p:ext uri="{BB962C8B-B14F-4D97-AF65-F5344CB8AC3E}">
        <p14:creationId xmlns:p14="http://schemas.microsoft.com/office/powerpoint/2010/main" val="221242106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p:cSld name="Gracias">
    <p:bg>
      <p:bgPr>
        <a:solidFill>
          <a:schemeClr val="tx2"/>
        </a:solidFill>
        <a:effectLst/>
      </p:bgPr>
    </p:bg>
    <p:spTree>
      <p:nvGrpSpPr>
        <p:cNvPr id="1" name=""/>
        <p:cNvGrpSpPr/>
        <p:nvPr/>
      </p:nvGrpSpPr>
      <p:grpSpPr>
        <a:xfrm>
          <a:off x="0" y="0"/>
          <a:ext cx="0" cy="0"/>
          <a:chOff x="0" y="0"/>
          <a:chExt cx="0" cy="0"/>
        </a:xfrm>
      </p:grpSpPr>
      <p:sp>
        <p:nvSpPr>
          <p:cNvPr id="8" name="Forma">
            <a:extLst>
              <a:ext uri="{FF2B5EF4-FFF2-40B4-BE49-F238E27FC236}">
                <a16:creationId xmlns:a16="http://schemas.microsoft.com/office/drawing/2014/main" id="{E09AA4F6-9CBF-53A8-8FE8-0BAB0E7DC989}"/>
              </a:ext>
            </a:extLst>
          </p:cNvPr>
          <p:cNvSpPr/>
          <p:nvPr/>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Forma">
            <a:extLst>
              <a:ext uri="{FF2B5EF4-FFF2-40B4-BE49-F238E27FC236}">
                <a16:creationId xmlns:a16="http://schemas.microsoft.com/office/drawing/2014/main" id="{CBE4E0BD-29C0-46EA-4A2D-401DD12AEC12}"/>
              </a:ext>
            </a:extLst>
          </p:cNvPr>
          <p:cNvSpPr/>
          <p:nvPr/>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5" name="Marcador de posición de imagen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blipFill dpi="0" rotWithShape="1">
            <a:blip r:embed="rId2">
              <a:alphaModFix amt="70000"/>
            </a:blip>
            <a:srcRect/>
            <a:stretch>
              <a:fillRect/>
            </a:stretch>
          </a:blipFill>
          <a:ln w="25400">
            <a:solidFill>
              <a:schemeClr val="tx1"/>
            </a:solidFill>
          </a:ln>
        </p:spPr>
        <p:txBody>
          <a:bodyPr vert="horz" lIns="91440" tIns="0" rIns="0" bIns="0" rtlCol="0">
            <a:noAutofit/>
          </a:bodyPr>
          <a:lstStyle>
            <a:lvl1pPr>
              <a:defRPr lang="en-US" sz="2400" b="0" i="0" noProof="0">
                <a:solidFill>
                  <a:schemeClr val="tx1"/>
                </a:solidFill>
              </a:defRPr>
            </a:lvl1pPr>
          </a:lstStyle>
          <a:p>
            <a:pPr marL="0" lvl="0" indent="0" rtl="0">
              <a:lnSpc>
                <a:spcPct val="150000"/>
              </a:lnSpc>
              <a:buFontTx/>
              <a:buNone/>
            </a:pPr>
            <a:r>
              <a:rPr lang="es" noProof="0"/>
              <a:t>Haga clic en el icono para agregar una imagen</a:t>
            </a:r>
          </a:p>
        </p:txBody>
      </p:sp>
      <p:sp>
        <p:nvSpPr>
          <p:cNvPr id="3" name="Subtítulo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rtlCol="0">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noProof="0"/>
              <a:t>Haga clic para editar el estilo de subtítulo del patrón</a:t>
            </a:r>
            <a:endParaRPr lang="en-US" noProof="0" dirty="0"/>
          </a:p>
        </p:txBody>
      </p:sp>
      <p:sp>
        <p:nvSpPr>
          <p:cNvPr id="2" name="Título 1">
            <a:extLst>
              <a:ext uri="{FF2B5EF4-FFF2-40B4-BE49-F238E27FC236}">
                <a16:creationId xmlns:a16="http://schemas.microsoft.com/office/drawing/2014/main" id="{D27EDEC9-86BE-FDB1-3BAE-F5FF0934CA0A}"/>
              </a:ext>
            </a:extLst>
          </p:cNvPr>
          <p:cNvSpPr>
            <a:spLocks noGrp="1"/>
          </p:cNvSpPr>
          <p:nvPr>
            <p:ph type="ctrTitle"/>
          </p:nvPr>
        </p:nvSpPr>
        <p:spPr>
          <a:xfrm>
            <a:off x="1527048" y="1301750"/>
            <a:ext cx="4289552" cy="1567157"/>
          </a:xfrm>
        </p:spPr>
        <p:txBody>
          <a:bodyPr rtlCol="0" anchor="b">
            <a:noAutofit/>
          </a:bodyPr>
          <a:lstStyle>
            <a:lvl1pPr marL="0" indent="0" algn="l">
              <a:lnSpc>
                <a:spcPct val="90000"/>
              </a:lnSpc>
              <a:defRPr sz="6000"/>
            </a:lvl1pPr>
          </a:lstStyle>
          <a:p>
            <a:pPr rtl="0"/>
            <a:r>
              <a:rPr lang="es" noProof="0"/>
              <a:t>Haga clic para modificar el estilo de título del patrón</a:t>
            </a:r>
            <a:endParaRPr lang="en-US" noProof="0" dirty="0"/>
          </a:p>
        </p:txBody>
      </p:sp>
    </p:spTree>
    <p:extLst>
      <p:ext uri="{BB962C8B-B14F-4D97-AF65-F5344CB8AC3E}">
        <p14:creationId xmlns:p14="http://schemas.microsoft.com/office/powerpoint/2010/main" val="18770243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ítulo Foto 2">
    <p:bg>
      <p:bgPr>
        <a:solidFill>
          <a:schemeClr val="accent4"/>
        </a:solidFill>
        <a:effectLst/>
      </p:bgPr>
    </p:bg>
    <p:spTree>
      <p:nvGrpSpPr>
        <p:cNvPr id="1" name=""/>
        <p:cNvGrpSpPr/>
        <p:nvPr/>
      </p:nvGrpSpPr>
      <p:grpSpPr>
        <a:xfrm>
          <a:off x="0" y="0"/>
          <a:ext cx="0" cy="0"/>
          <a:chOff x="0" y="0"/>
          <a:chExt cx="0" cy="0"/>
        </a:xfrm>
      </p:grpSpPr>
      <p:sp>
        <p:nvSpPr>
          <p:cNvPr id="4" name="Forma 2">
            <a:extLst>
              <a:ext uri="{FF2B5EF4-FFF2-40B4-BE49-F238E27FC236}">
                <a16:creationId xmlns:a16="http://schemas.microsoft.com/office/drawing/2014/main" id="{01ACD100-D00B-FAE7-049E-0C8300DA8691}"/>
              </a:ext>
            </a:extLst>
          </p:cNvPr>
          <p:cNvSpPr/>
          <p:nvPr userDrawn="1"/>
        </p:nvSpPr>
        <p:spPr>
          <a:xfrm>
            <a:off x="712147"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Forma 1">
            <a:extLst>
              <a:ext uri="{FF2B5EF4-FFF2-40B4-BE49-F238E27FC236}">
                <a16:creationId xmlns:a16="http://schemas.microsoft.com/office/drawing/2014/main" id="{70B3CA8F-62B5-2F0F-6A0B-1D169D1A2C0C}"/>
              </a:ext>
            </a:extLst>
          </p:cNvPr>
          <p:cNvSpPr/>
          <p:nvPr/>
        </p:nvSpPr>
        <p:spPr>
          <a:xfrm>
            <a:off x="712147"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Marcador de posición de imagen 9">
            <a:extLst>
              <a:ext uri="{FF2B5EF4-FFF2-40B4-BE49-F238E27FC236}">
                <a16:creationId xmlns:a16="http://schemas.microsoft.com/office/drawing/2014/main" id="{FEB323EE-D6C6-19B8-D801-5AB677FF474E}"/>
              </a:ext>
            </a:extLst>
          </p:cNvPr>
          <p:cNvSpPr>
            <a:spLocks noGrp="1" noChangeAspect="1"/>
          </p:cNvSpPr>
          <p:nvPr>
            <p:ph type="pic" sz="quarter" idx="14"/>
          </p:nvPr>
        </p:nvSpPr>
        <p:spPr>
          <a:xfrm>
            <a:off x="611674"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rtl="0">
              <a:lnSpc>
                <a:spcPct val="150000"/>
              </a:lnSpc>
              <a:buFontTx/>
              <a:buNone/>
            </a:pPr>
            <a:r>
              <a:rPr lang="es" noProof="0"/>
              <a:t>Haga clic en el icono para agregar una imagen</a:t>
            </a:r>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06240" cy="1184585"/>
          </a:xfrm>
        </p:spPr>
        <p:txBody>
          <a:bodyPr rtlCol="0" anchor="t">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361688" cy="3475236"/>
          </a:xfrm>
        </p:spPr>
        <p:txBody>
          <a:bodyPr rtlCol="0" anchor="b">
            <a:normAutofit/>
          </a:bodyPr>
          <a:lstStyle>
            <a:lvl1pPr algn="l">
              <a:defRPr sz="5400"/>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138088579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Tíutlo Foto 3">
    <p:bg>
      <p:bgPr>
        <a:solidFill>
          <a:schemeClr val="accent4"/>
        </a:solidFill>
        <a:effectLst/>
      </p:bgPr>
    </p:bg>
    <p:spTree>
      <p:nvGrpSpPr>
        <p:cNvPr id="1" name=""/>
        <p:cNvGrpSpPr/>
        <p:nvPr/>
      </p:nvGrpSpPr>
      <p:grpSpPr>
        <a:xfrm>
          <a:off x="0" y="0"/>
          <a:ext cx="0" cy="0"/>
          <a:chOff x="0" y="0"/>
          <a:chExt cx="0" cy="0"/>
        </a:xfrm>
      </p:grpSpPr>
      <p:sp>
        <p:nvSpPr>
          <p:cNvPr id="6" name="Forma 2">
            <a:extLst>
              <a:ext uri="{FF2B5EF4-FFF2-40B4-BE49-F238E27FC236}">
                <a16:creationId xmlns:a16="http://schemas.microsoft.com/office/drawing/2014/main" id="{D2CFAC40-94DE-9384-508D-E607D334EEC4}"/>
              </a:ext>
            </a:extLst>
          </p:cNvPr>
          <p:cNvSpPr/>
          <p:nvPr userDrawn="1"/>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 name="Forma 1">
            <a:extLst>
              <a:ext uri="{FF2B5EF4-FFF2-40B4-BE49-F238E27FC236}">
                <a16:creationId xmlns:a16="http://schemas.microsoft.com/office/drawing/2014/main" id="{F2D97C88-8E9F-E89C-85B9-9D32547B7834}"/>
              </a:ext>
            </a:extLst>
          </p:cNvPr>
          <p:cNvSpPr/>
          <p:nvPr/>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5" name="Marcador de posición de imagen 9">
            <a:extLst>
              <a:ext uri="{FF2B5EF4-FFF2-40B4-BE49-F238E27FC236}">
                <a16:creationId xmlns:a16="http://schemas.microsoft.com/office/drawing/2014/main" id="{1F31A56C-894E-5B3B-E641-9ACE0EB9F518}"/>
              </a:ext>
            </a:extLst>
          </p:cNvPr>
          <p:cNvSpPr>
            <a:spLocks noGrp="1" noChangeAspect="1"/>
          </p:cNvSpPr>
          <p:nvPr>
            <p:ph type="pic" sz="quarter" idx="10"/>
          </p:nvPr>
        </p:nvSpPr>
        <p:spPr>
          <a:xfrm>
            <a:off x="5547868"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rtl="0">
              <a:lnSpc>
                <a:spcPct val="150000"/>
              </a:lnSpc>
              <a:buFontTx/>
              <a:buNone/>
            </a:pPr>
            <a:r>
              <a:rPr lang="es" noProof="0"/>
              <a:t>Haga clic en el icono para agregar una imagen</a:t>
            </a:r>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365760" y="4873752"/>
            <a:ext cx="4206240" cy="1380744"/>
          </a:xfrm>
        </p:spPr>
        <p:txBody>
          <a:bodyPr rtlCol="0" anchor="b">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365760" y="411480"/>
            <a:ext cx="4654296" cy="3739896"/>
          </a:xfrm>
        </p:spPr>
        <p:txBody>
          <a:bodyPr rtlCol="0" anchor="t">
            <a:normAutofit/>
          </a:bodyPr>
          <a:lstStyle>
            <a:lvl1pPr algn="l">
              <a:defRPr sz="5200"/>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349180874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Encabezado de sección">
    <p:bg>
      <p:bgPr>
        <a:solidFill>
          <a:schemeClr val="bg2"/>
        </a:solidFill>
        <a:effectLst/>
      </p:bgPr>
    </p:bg>
    <p:spTree>
      <p:nvGrpSpPr>
        <p:cNvPr id="1" name=""/>
        <p:cNvGrpSpPr/>
        <p:nvPr/>
      </p:nvGrpSpPr>
      <p:grpSpPr>
        <a:xfrm>
          <a:off x="0" y="0"/>
          <a:ext cx="0" cy="0"/>
          <a:chOff x="0" y="0"/>
          <a:chExt cx="0" cy="0"/>
        </a:xfrm>
      </p:grpSpPr>
      <p:grpSp>
        <p:nvGrpSpPr>
          <p:cNvPr id="9" name="Grupo 8">
            <a:extLst>
              <a:ext uri="{FF2B5EF4-FFF2-40B4-BE49-F238E27FC236}">
                <a16:creationId xmlns:a16="http://schemas.microsoft.com/office/drawing/2014/main" id="{D7456E10-F3AC-0024-96E2-96B0FF909575}"/>
              </a:ext>
            </a:extLst>
          </p:cNvPr>
          <p:cNvGrpSpPr/>
          <p:nvPr/>
        </p:nvGrpSpPr>
        <p:grpSpPr>
          <a:xfrm>
            <a:off x="8510603" y="-549084"/>
            <a:ext cx="1768620" cy="1792746"/>
            <a:chOff x="9335008" y="164592"/>
            <a:chExt cx="6042545" cy="6124973"/>
          </a:xfrm>
        </p:grpSpPr>
        <p:sp>
          <p:nvSpPr>
            <p:cNvPr id="10" name="Forma">
              <a:extLst>
                <a:ext uri="{FF2B5EF4-FFF2-40B4-BE49-F238E27FC236}">
                  <a16:creationId xmlns:a16="http://schemas.microsoft.com/office/drawing/2014/main" id="{2648CA08-79E7-18DD-68CF-6FE51CC25EB5}"/>
                </a:ext>
              </a:extLst>
            </p:cNvPr>
            <p:cNvSpPr/>
            <p:nvPr/>
          </p:nvSpPr>
          <p:spPr>
            <a:xfrm>
              <a:off x="9427861" y="339873"/>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Forma">
              <a:extLst>
                <a:ext uri="{FF2B5EF4-FFF2-40B4-BE49-F238E27FC236}">
                  <a16:creationId xmlns:a16="http://schemas.microsoft.com/office/drawing/2014/main" id="{ECE6F42D-7497-C09C-6848-282364CDC6E5}"/>
                </a:ext>
              </a:extLst>
            </p:cNvPr>
            <p:cNvSpPr/>
            <p:nvPr/>
          </p:nvSpPr>
          <p:spPr>
            <a:xfrm>
              <a:off x="9335008" y="164592"/>
              <a:ext cx="5949692" cy="5949692"/>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grpSp>
      <p:grpSp>
        <p:nvGrpSpPr>
          <p:cNvPr id="12" name="Grupo 11">
            <a:extLst>
              <a:ext uri="{FF2B5EF4-FFF2-40B4-BE49-F238E27FC236}">
                <a16:creationId xmlns:a16="http://schemas.microsoft.com/office/drawing/2014/main" id="{B31CFE8F-1340-3288-BA4E-4007CE0B43AD}"/>
              </a:ext>
            </a:extLst>
          </p:cNvPr>
          <p:cNvGrpSpPr/>
          <p:nvPr/>
        </p:nvGrpSpPr>
        <p:grpSpPr>
          <a:xfrm>
            <a:off x="10366671" y="307663"/>
            <a:ext cx="3650657" cy="3700457"/>
            <a:chOff x="9335008" y="164592"/>
            <a:chExt cx="6042545" cy="6124973"/>
          </a:xfrm>
        </p:grpSpPr>
        <p:sp>
          <p:nvSpPr>
            <p:cNvPr id="13" name="Forma">
              <a:extLst>
                <a:ext uri="{FF2B5EF4-FFF2-40B4-BE49-F238E27FC236}">
                  <a16:creationId xmlns:a16="http://schemas.microsoft.com/office/drawing/2014/main" id="{AAC09DFE-99F1-5768-0F81-16D4BA8DDE57}"/>
                </a:ext>
              </a:extLst>
            </p:cNvPr>
            <p:cNvSpPr/>
            <p:nvPr/>
          </p:nvSpPr>
          <p:spPr>
            <a:xfrm>
              <a:off x="9427861" y="339873"/>
              <a:ext cx="5949692" cy="5949692"/>
            </a:xfrm>
            <a:prstGeom prst="ellipse">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Forma">
              <a:extLst>
                <a:ext uri="{FF2B5EF4-FFF2-40B4-BE49-F238E27FC236}">
                  <a16:creationId xmlns:a16="http://schemas.microsoft.com/office/drawing/2014/main" id="{661CE9A1-44B5-175C-0C8E-0B3ECB563AFF}"/>
                </a:ext>
              </a:extLst>
            </p:cNvPr>
            <p:cNvSpPr/>
            <p:nvPr/>
          </p:nvSpPr>
          <p:spPr>
            <a:xfrm>
              <a:off x="9335008" y="164592"/>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grpSp>
      <p:grpSp>
        <p:nvGrpSpPr>
          <p:cNvPr id="15" name="Grupo 14">
            <a:extLst>
              <a:ext uri="{FF2B5EF4-FFF2-40B4-BE49-F238E27FC236}">
                <a16:creationId xmlns:a16="http://schemas.microsoft.com/office/drawing/2014/main" id="{55367A97-AEB2-9AF7-5C5B-2A00F20E3FDA}"/>
              </a:ext>
            </a:extLst>
          </p:cNvPr>
          <p:cNvGrpSpPr/>
          <p:nvPr/>
        </p:nvGrpSpPr>
        <p:grpSpPr>
          <a:xfrm>
            <a:off x="8738339" y="3790309"/>
            <a:ext cx="2626859" cy="2662693"/>
            <a:chOff x="9335008" y="164592"/>
            <a:chExt cx="6042545" cy="6124973"/>
          </a:xfrm>
        </p:grpSpPr>
        <p:sp>
          <p:nvSpPr>
            <p:cNvPr id="16" name="Forma">
              <a:extLst>
                <a:ext uri="{FF2B5EF4-FFF2-40B4-BE49-F238E27FC236}">
                  <a16:creationId xmlns:a16="http://schemas.microsoft.com/office/drawing/2014/main" id="{9738CBA5-3ACC-F456-94CC-540E5A8BD3B8}"/>
                </a:ext>
              </a:extLst>
            </p:cNvPr>
            <p:cNvSpPr/>
            <p:nvPr/>
          </p:nvSpPr>
          <p:spPr>
            <a:xfrm>
              <a:off x="9427861" y="339873"/>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bg1"/>
                </a:solidFill>
                <a:latin typeface="Karla"/>
                <a:ea typeface="Karla"/>
                <a:cs typeface="Karla"/>
                <a:sym typeface="Karla"/>
              </a:endParaRPr>
            </a:p>
          </p:txBody>
        </p:sp>
        <p:sp>
          <p:nvSpPr>
            <p:cNvPr id="17" name="Forma">
              <a:extLst>
                <a:ext uri="{FF2B5EF4-FFF2-40B4-BE49-F238E27FC236}">
                  <a16:creationId xmlns:a16="http://schemas.microsoft.com/office/drawing/2014/main" id="{CF2AC27A-02F2-AF40-F05E-4475C1F66385}"/>
                </a:ext>
              </a:extLst>
            </p:cNvPr>
            <p:cNvSpPr/>
            <p:nvPr/>
          </p:nvSpPr>
          <p:spPr>
            <a:xfrm>
              <a:off x="9335008" y="164592"/>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bg1"/>
                </a:solidFill>
                <a:latin typeface="Karla"/>
                <a:ea typeface="Karla"/>
                <a:cs typeface="Karla"/>
                <a:sym typeface="Karla"/>
              </a:endParaRPr>
            </a:p>
          </p:txBody>
        </p:sp>
      </p:grpSp>
      <p:grpSp>
        <p:nvGrpSpPr>
          <p:cNvPr id="4" name="Grupo 3">
            <a:extLst>
              <a:ext uri="{FF2B5EF4-FFF2-40B4-BE49-F238E27FC236}">
                <a16:creationId xmlns:a16="http://schemas.microsoft.com/office/drawing/2014/main" id="{8FF683F7-A18C-5A99-850E-1FD6F31E33A8}"/>
              </a:ext>
            </a:extLst>
          </p:cNvPr>
          <p:cNvGrpSpPr/>
          <p:nvPr userDrawn="1"/>
        </p:nvGrpSpPr>
        <p:grpSpPr>
          <a:xfrm>
            <a:off x="8510603" y="-549084"/>
            <a:ext cx="1768620" cy="1792746"/>
            <a:chOff x="9335008" y="164592"/>
            <a:chExt cx="6042545" cy="6124973"/>
          </a:xfrm>
        </p:grpSpPr>
        <p:sp>
          <p:nvSpPr>
            <p:cNvPr id="5" name="Forma">
              <a:extLst>
                <a:ext uri="{FF2B5EF4-FFF2-40B4-BE49-F238E27FC236}">
                  <a16:creationId xmlns:a16="http://schemas.microsoft.com/office/drawing/2014/main" id="{EE764304-8DCA-0BFB-E400-F41F77F8A8B0}"/>
                </a:ext>
              </a:extLst>
            </p:cNvPr>
            <p:cNvSpPr/>
            <p:nvPr userDrawn="1"/>
          </p:nvSpPr>
          <p:spPr>
            <a:xfrm>
              <a:off x="9427861" y="339873"/>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6" name="Forma">
              <a:extLst>
                <a:ext uri="{FF2B5EF4-FFF2-40B4-BE49-F238E27FC236}">
                  <a16:creationId xmlns:a16="http://schemas.microsoft.com/office/drawing/2014/main" id="{E164C3F8-AF62-28F9-683B-6063B8AB42D9}"/>
                </a:ext>
              </a:extLst>
            </p:cNvPr>
            <p:cNvSpPr/>
            <p:nvPr userDrawn="1"/>
          </p:nvSpPr>
          <p:spPr>
            <a:xfrm>
              <a:off x="9335008" y="164592"/>
              <a:ext cx="5949692" cy="5949692"/>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grpSp>
      <p:grpSp>
        <p:nvGrpSpPr>
          <p:cNvPr id="7" name="Grupo 6">
            <a:extLst>
              <a:ext uri="{FF2B5EF4-FFF2-40B4-BE49-F238E27FC236}">
                <a16:creationId xmlns:a16="http://schemas.microsoft.com/office/drawing/2014/main" id="{AA843B8D-E02F-B768-FCD5-5748FE9FB84F}"/>
              </a:ext>
            </a:extLst>
          </p:cNvPr>
          <p:cNvGrpSpPr/>
          <p:nvPr userDrawn="1"/>
        </p:nvGrpSpPr>
        <p:grpSpPr>
          <a:xfrm>
            <a:off x="10366671" y="307663"/>
            <a:ext cx="3650657" cy="3700457"/>
            <a:chOff x="9335008" y="164592"/>
            <a:chExt cx="6042545" cy="6124973"/>
          </a:xfrm>
        </p:grpSpPr>
        <p:sp>
          <p:nvSpPr>
            <p:cNvPr id="8" name="Forma">
              <a:extLst>
                <a:ext uri="{FF2B5EF4-FFF2-40B4-BE49-F238E27FC236}">
                  <a16:creationId xmlns:a16="http://schemas.microsoft.com/office/drawing/2014/main" id="{E2DCAB0F-4C5D-CB92-B062-B5F070C6D730}"/>
                </a:ext>
              </a:extLst>
            </p:cNvPr>
            <p:cNvSpPr/>
            <p:nvPr userDrawn="1"/>
          </p:nvSpPr>
          <p:spPr>
            <a:xfrm>
              <a:off x="9427861" y="339873"/>
              <a:ext cx="5949692" cy="5949692"/>
            </a:xfrm>
            <a:prstGeom prst="ellipse">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Forma">
              <a:extLst>
                <a:ext uri="{FF2B5EF4-FFF2-40B4-BE49-F238E27FC236}">
                  <a16:creationId xmlns:a16="http://schemas.microsoft.com/office/drawing/2014/main" id="{97170E8F-3529-B9B6-4E5F-EA5C7D9101CA}"/>
                </a:ext>
              </a:extLst>
            </p:cNvPr>
            <p:cNvSpPr/>
            <p:nvPr userDrawn="1"/>
          </p:nvSpPr>
          <p:spPr>
            <a:xfrm>
              <a:off x="9335008" y="164592"/>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grpSp>
      <p:grpSp>
        <p:nvGrpSpPr>
          <p:cNvPr id="22" name="Grupo 21">
            <a:extLst>
              <a:ext uri="{FF2B5EF4-FFF2-40B4-BE49-F238E27FC236}">
                <a16:creationId xmlns:a16="http://schemas.microsoft.com/office/drawing/2014/main" id="{F79C5F94-01BA-1916-DC31-34BD85EFA364}"/>
              </a:ext>
            </a:extLst>
          </p:cNvPr>
          <p:cNvGrpSpPr/>
          <p:nvPr userDrawn="1"/>
        </p:nvGrpSpPr>
        <p:grpSpPr>
          <a:xfrm>
            <a:off x="8738339" y="3790309"/>
            <a:ext cx="2626859" cy="2662693"/>
            <a:chOff x="9335008" y="164592"/>
            <a:chExt cx="6042545" cy="6124973"/>
          </a:xfrm>
        </p:grpSpPr>
        <p:sp>
          <p:nvSpPr>
            <p:cNvPr id="23" name="Forma">
              <a:extLst>
                <a:ext uri="{FF2B5EF4-FFF2-40B4-BE49-F238E27FC236}">
                  <a16:creationId xmlns:a16="http://schemas.microsoft.com/office/drawing/2014/main" id="{EEB4CEEA-E58A-FC9F-9094-4D3A58AD51E1}"/>
                </a:ext>
              </a:extLst>
            </p:cNvPr>
            <p:cNvSpPr/>
            <p:nvPr userDrawn="1"/>
          </p:nvSpPr>
          <p:spPr>
            <a:xfrm>
              <a:off x="9427861" y="339873"/>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bg1"/>
                </a:solidFill>
                <a:latin typeface="Karla"/>
                <a:ea typeface="Karla"/>
                <a:cs typeface="Karla"/>
                <a:sym typeface="Karla"/>
              </a:endParaRPr>
            </a:p>
          </p:txBody>
        </p:sp>
        <p:sp>
          <p:nvSpPr>
            <p:cNvPr id="24" name="Forma">
              <a:extLst>
                <a:ext uri="{FF2B5EF4-FFF2-40B4-BE49-F238E27FC236}">
                  <a16:creationId xmlns:a16="http://schemas.microsoft.com/office/drawing/2014/main" id="{53FDB7B1-2D1D-7379-6999-E0D60733069E}"/>
                </a:ext>
              </a:extLst>
            </p:cNvPr>
            <p:cNvSpPr/>
            <p:nvPr userDrawn="1"/>
          </p:nvSpPr>
          <p:spPr>
            <a:xfrm>
              <a:off x="9335008" y="164592"/>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p>
              <a:pPr marL="0" marR="0" lvl="0" indent="0" algn="ctr" rtl="0">
                <a:spcBef>
                  <a:spcPts val="0"/>
                </a:spcBef>
                <a:spcAft>
                  <a:spcPts val="0"/>
                </a:spcAft>
                <a:buNone/>
              </a:pPr>
              <a:endParaRPr lang="en-US" sz="1800" noProof="0">
                <a:solidFill>
                  <a:schemeClr val="bg1"/>
                </a:solidFill>
                <a:latin typeface="Karla"/>
                <a:ea typeface="Karla"/>
                <a:cs typeface="Karla"/>
                <a:sym typeface="Karla"/>
              </a:endParaRPr>
            </a:p>
          </p:txBody>
        </p:sp>
      </p:grpSp>
      <p:sp>
        <p:nvSpPr>
          <p:cNvPr id="18" name="Marcador de fecha 3">
            <a:extLst>
              <a:ext uri="{FF2B5EF4-FFF2-40B4-BE49-F238E27FC236}">
                <a16:creationId xmlns:a16="http://schemas.microsoft.com/office/drawing/2014/main" id="{40D7B06C-E121-C22D-3A98-EC32A3661E43}"/>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9" name="Marcador de pie de página 4">
            <a:extLst>
              <a:ext uri="{FF2B5EF4-FFF2-40B4-BE49-F238E27FC236}">
                <a16:creationId xmlns:a16="http://schemas.microsoft.com/office/drawing/2014/main" id="{841E953F-40BB-B988-C54B-D94562B13038}"/>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20" name="Marcador de número de diapositiva 5">
            <a:extLst>
              <a:ext uri="{FF2B5EF4-FFF2-40B4-BE49-F238E27FC236}">
                <a16:creationId xmlns:a16="http://schemas.microsoft.com/office/drawing/2014/main" id="{B6F5D0C4-4561-F889-5460-953A52C4FFBC}"/>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265176" y="484632"/>
            <a:ext cx="7772400" cy="594360"/>
          </a:xfrm>
        </p:spPr>
        <p:txBody>
          <a:bodyPr rtlCol="0"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rtlCol="0" anchor="b">
            <a:normAutofit/>
          </a:bodyPr>
          <a:lstStyle>
            <a:lvl1pPr algn="l">
              <a:defRPr sz="7400"/>
            </a:lvl1pPr>
          </a:lstStyle>
          <a:p>
            <a:pPr rtl="0"/>
            <a:r>
              <a:rPr lang="es"/>
              <a:t>Haga clic para modificar el estilo de título del patrón</a:t>
            </a:r>
            <a:endParaRPr lang="en-US" dirty="0"/>
          </a:p>
        </p:txBody>
      </p:sp>
    </p:spTree>
    <p:extLst>
      <p:ext uri="{BB962C8B-B14F-4D97-AF65-F5344CB8AC3E}">
        <p14:creationId xmlns:p14="http://schemas.microsoft.com/office/powerpoint/2010/main" val="222158034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75BFB69-9245-EC58-F1DE-FEB625BD336A}"/>
              </a:ext>
            </a:extLst>
          </p:cNvPr>
          <p:cNvSpPr>
            <a:spLocks noGrp="1"/>
          </p:cNvSpPr>
          <p:nvPr>
            <p:ph type="title"/>
          </p:nvPr>
        </p:nvSpPr>
        <p:spPr>
          <a:xfrm>
            <a:off x="612647" y="548640"/>
            <a:ext cx="10966705" cy="1132258"/>
          </a:xfrm>
          <a:prstGeom prst="rect">
            <a:avLst/>
          </a:prstGeom>
        </p:spPr>
        <p:txBody>
          <a:bodyPr vert="horz" lIns="91440" tIns="45720" rIns="91440" bIns="45720" rtlCol="0" anchor="t">
            <a:normAutofit/>
          </a:bodyPr>
          <a:lstStyle/>
          <a:p>
            <a:pPr rtl="0"/>
            <a:r>
              <a:rPr lang="es"/>
              <a:t>Haga clic para modificar el estilo de título del patrón</a:t>
            </a:r>
            <a:endParaRPr lang="en-US" dirty="0"/>
          </a:p>
        </p:txBody>
      </p:sp>
      <p:sp>
        <p:nvSpPr>
          <p:cNvPr id="3" name="Marcador de texto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966706" cy="4593828"/>
          </a:xfrm>
          <a:prstGeom prst="rect">
            <a:avLst/>
          </a:prstGeom>
        </p:spPr>
        <p:txBody>
          <a:bodyPr vert="horz" lIns="91440" tIns="45720" rIns="91440" bIns="45720" rtlCol="0">
            <a:normAutofit/>
          </a:body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12" name="Marcador de fecha 3">
            <a:extLst>
              <a:ext uri="{FF2B5EF4-FFF2-40B4-BE49-F238E27FC236}">
                <a16:creationId xmlns:a16="http://schemas.microsoft.com/office/drawing/2014/main" id="{33DF0476-5166-41FD-C225-49439DCDAFD9}"/>
              </a:ext>
            </a:extLst>
          </p:cNvPr>
          <p:cNvSpPr>
            <a:spLocks noGrp="1"/>
          </p:cNvSpPr>
          <p:nvPr>
            <p:ph type="dt" sz="half" idx="2"/>
          </p:nvPr>
        </p:nvSpPr>
        <p:spPr>
          <a:xfrm>
            <a:off x="612647" y="6453002"/>
            <a:ext cx="3494314" cy="365125"/>
          </a:xfrm>
          <a:prstGeom prst="rect">
            <a:avLst/>
          </a:prstGeom>
        </p:spPr>
        <p:txBody>
          <a:bodyPr rtlCol="0"/>
          <a:lstStyle>
            <a:lvl1pPr>
              <a:defRPr sz="1200"/>
            </a:lvl1pPr>
          </a:lstStyle>
          <a:p>
            <a:pPr rtl="0"/>
            <a:endParaRPr lang="en-US"/>
          </a:p>
        </p:txBody>
      </p:sp>
      <p:sp>
        <p:nvSpPr>
          <p:cNvPr id="13" name="Marcador de pie de página 4">
            <a:extLst>
              <a:ext uri="{FF2B5EF4-FFF2-40B4-BE49-F238E27FC236}">
                <a16:creationId xmlns:a16="http://schemas.microsoft.com/office/drawing/2014/main" id="{A69E184B-1B22-9BF1-2582-DB91379B44E0}"/>
              </a:ext>
            </a:extLst>
          </p:cNvPr>
          <p:cNvSpPr>
            <a:spLocks noGrp="1"/>
          </p:cNvSpPr>
          <p:nvPr>
            <p:ph type="ftr" sz="quarter" idx="3"/>
          </p:nvPr>
        </p:nvSpPr>
        <p:spPr>
          <a:xfrm>
            <a:off x="8394504" y="6453002"/>
            <a:ext cx="2805405" cy="365125"/>
          </a:xfrm>
          <a:prstGeom prst="rect">
            <a:avLst/>
          </a:prstGeom>
        </p:spPr>
        <p:txBody>
          <a:bodyPr rtlCol="0"/>
          <a:lstStyle>
            <a:lvl1pPr>
              <a:defRPr sz="1200"/>
            </a:lvl1pPr>
          </a:lstStyle>
          <a:p>
            <a:pPr rtl="0"/>
            <a:endParaRPr lang="en-US"/>
          </a:p>
        </p:txBody>
      </p:sp>
      <p:sp>
        <p:nvSpPr>
          <p:cNvPr id="14" name="Marcador de número de diapositiva 5">
            <a:extLst>
              <a:ext uri="{FF2B5EF4-FFF2-40B4-BE49-F238E27FC236}">
                <a16:creationId xmlns:a16="http://schemas.microsoft.com/office/drawing/2014/main" id="{34EE38FC-102D-E92F-9B25-3E95395CCBED}"/>
              </a:ext>
            </a:extLst>
          </p:cNvPr>
          <p:cNvSpPr>
            <a:spLocks noGrp="1"/>
          </p:cNvSpPr>
          <p:nvPr>
            <p:ph type="sldNum" sz="quarter" idx="4"/>
          </p:nvPr>
        </p:nvSpPr>
        <p:spPr>
          <a:xfrm>
            <a:off x="11150145" y="6453002"/>
            <a:ext cx="429207" cy="365125"/>
          </a:xfrm>
          <a:prstGeom prst="rect">
            <a:avLst/>
          </a:prstGeom>
        </p:spPr>
        <p:txBody>
          <a:bodyPr rtlCol="0"/>
          <a:lstStyle>
            <a:lvl1pPr>
              <a:defRPr sz="1200"/>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12596806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Lst>
  <p:hf sldNum="0" hdr="0" ftr="0" dt="0"/>
  <p:txStyles>
    <p:titleStyle>
      <a:lvl1pPr algn="l" defTabSz="914400" rtl="0" eaLnBrk="1" latinLnBrk="0" hangingPunct="1">
        <a:lnSpc>
          <a:spcPct val="90000"/>
        </a:lnSpc>
        <a:spcBef>
          <a:spcPct val="0"/>
        </a:spcBef>
        <a:buNone/>
        <a:defRPr sz="36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23.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4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3.xml"/><Relationship Id="rId5" Type="http://schemas.openxmlformats.org/officeDocument/2006/relationships/image" Target="../media/image7.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9.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3.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30.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35B31464-4574-699A-426C-94340BCED659}"/>
              </a:ext>
            </a:extLst>
          </p:cNvPr>
          <p:cNvSpPr>
            <a:spLocks noGrp="1"/>
          </p:cNvSpPr>
          <p:nvPr>
            <p:ph type="subTitle" idx="1"/>
          </p:nvPr>
        </p:nvSpPr>
        <p:spPr>
          <a:xfrm>
            <a:off x="2303357" y="4698102"/>
            <a:ext cx="7378979" cy="1014984"/>
          </a:xfrm>
        </p:spPr>
        <p:txBody>
          <a:bodyPr anchor="t">
            <a:normAutofit/>
          </a:bodyPr>
          <a:lstStyle/>
          <a:p>
            <a:r>
              <a:rPr lang="es-ES" i="1" dirty="0"/>
              <a:t>Data </a:t>
            </a:r>
            <a:r>
              <a:rPr lang="es-ES" i="1" dirty="0" err="1"/>
              <a:t>Science</a:t>
            </a:r>
            <a:r>
              <a:rPr lang="es-ES" i="1" dirty="0"/>
              <a:t> II – Aaron Ruiz Díaz</a:t>
            </a:r>
            <a:endParaRPr lang="es-ES" dirty="0"/>
          </a:p>
        </p:txBody>
      </p:sp>
      <p:sp>
        <p:nvSpPr>
          <p:cNvPr id="3" name="Título 2">
            <a:extLst>
              <a:ext uri="{FF2B5EF4-FFF2-40B4-BE49-F238E27FC236}">
                <a16:creationId xmlns:a16="http://schemas.microsoft.com/office/drawing/2014/main" id="{29A4AA92-0F41-844C-ACC2-F1C425CD1370}"/>
              </a:ext>
            </a:extLst>
          </p:cNvPr>
          <p:cNvSpPr>
            <a:spLocks noGrp="1"/>
          </p:cNvSpPr>
          <p:nvPr>
            <p:ph type="ctrTitle"/>
          </p:nvPr>
        </p:nvSpPr>
        <p:spPr>
          <a:xfrm>
            <a:off x="974845" y="935203"/>
            <a:ext cx="10036005" cy="3592629"/>
          </a:xfrm>
        </p:spPr>
        <p:txBody>
          <a:bodyPr anchor="b">
            <a:normAutofit/>
          </a:bodyPr>
          <a:lstStyle/>
          <a:p>
            <a:r>
              <a:rPr lang="es-AR" sz="6100" dirty="0"/>
              <a:t>Estudio Descriptivo del Mercado Inmobiliario en Ames, Iowa</a:t>
            </a:r>
          </a:p>
        </p:txBody>
      </p:sp>
    </p:spTree>
    <p:extLst>
      <p:ext uri="{BB962C8B-B14F-4D97-AF65-F5344CB8AC3E}">
        <p14:creationId xmlns:p14="http://schemas.microsoft.com/office/powerpoint/2010/main" val="316499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wd">
                                    <p:tmPct val="15000"/>
                                  </p:iterate>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childTnLst>
                                </p:cTn>
                              </p:par>
                              <p:par>
                                <p:cTn id="11" presetID="10" presetClass="entr" presetSubtype="0" fill="hold" grpId="1" nodeType="withEffect">
                                  <p:stCondLst>
                                    <p:cond delay="250"/>
                                  </p:stCondLst>
                                  <p:iterate type="wd">
                                    <p:tmPct val="10000"/>
                                  </p:iterate>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2" grpId="1"/>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Visión general de Shanghai Lujiazui">
            <a:extLst>
              <a:ext uri="{FF2B5EF4-FFF2-40B4-BE49-F238E27FC236}">
                <a16:creationId xmlns:a16="http://schemas.microsoft.com/office/drawing/2014/main" id="{28F86D1C-D04A-414D-A4BA-2BCD8A16D2D0}"/>
              </a:ext>
            </a:extLst>
          </p:cNvPr>
          <p:cNvPicPr>
            <a:picLocks noGrp="1" noChangeAspect="1"/>
          </p:cNvPicPr>
          <p:nvPr>
            <p:ph type="pic" sz="quarter" idx="13"/>
          </p:nvPr>
        </p:nvPicPr>
        <p:blipFill>
          <a:blip r:embed="rId3"/>
          <a:srcRect l="31850" r="6985" b="-1"/>
          <a:stretch>
            <a:fillRect/>
          </a:stretch>
        </p:blipFill>
        <p:spPr>
          <a:xfrm>
            <a:off x="20" y="1"/>
            <a:ext cx="4793865" cy="6858000"/>
          </a:xfrm>
          <a:prstGeom prst="rect">
            <a:avLst/>
          </a:prstGeom>
          <a:noFill/>
        </p:spPr>
      </p:pic>
      <p:sp>
        <p:nvSpPr>
          <p:cNvPr id="5" name="Marcador de contenido 4">
            <a:extLst>
              <a:ext uri="{FF2B5EF4-FFF2-40B4-BE49-F238E27FC236}">
                <a16:creationId xmlns:a16="http://schemas.microsoft.com/office/drawing/2014/main" id="{9D732857-77EC-BEA6-3CB5-F3739DA067C0}"/>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1154" y="1925955"/>
            <a:ext cx="4793865" cy="4311305"/>
          </a:xfrm>
        </p:spPr>
        <p:txBody>
          <a:bodyPr>
            <a:normAutofit/>
          </a:bodyPr>
          <a:lstStyle/>
          <a:p>
            <a:r>
              <a:rPr lang="es-ES" sz="1400" dirty="0"/>
              <a:t>Las principales variables muestran distribuciones relativamente equilibradas, aunque con ciertas tendencias:</a:t>
            </a:r>
          </a:p>
          <a:p>
            <a:r>
              <a:rPr lang="es-ES" sz="1400" dirty="0"/>
              <a:t>La superficie habitable y el lote presentan una mayoría de valores en rangos medios, con algunos grupos de casas más grandes que elevan el rango superior.</a:t>
            </a:r>
          </a:p>
          <a:p>
            <a:r>
              <a:rPr lang="es-ES" sz="1400" dirty="0"/>
              <a:t>La calidad general (</a:t>
            </a:r>
            <a:r>
              <a:rPr lang="es-ES" sz="1400" dirty="0" err="1"/>
              <a:t>OverallQual</a:t>
            </a:r>
            <a:r>
              <a:rPr lang="es-ES" sz="1400" dirty="0"/>
              <a:t>) tiende a concentrarse en niveles intermedios, pero con un grupo claro de propiedades de alta calidad que influencian notablemente el precio.</a:t>
            </a:r>
          </a:p>
          <a:p>
            <a:r>
              <a:rPr lang="es-ES" sz="1400" dirty="0"/>
              <a:t>En conjunto, estas variables muestran un mercado compuesto mayoritariamente por viviendas estándar, complementado por un segmento más premium que se destaca por mejores terminaciones y mayor superficie.</a:t>
            </a:r>
          </a:p>
        </p:txBody>
      </p:sp>
      <p:sp>
        <p:nvSpPr>
          <p:cNvPr id="6" name="Título 5">
            <a:extLst>
              <a:ext uri="{FF2B5EF4-FFF2-40B4-BE49-F238E27FC236}">
                <a16:creationId xmlns:a16="http://schemas.microsoft.com/office/drawing/2014/main" id="{B01CB741-DFC1-404D-BCD1-AC43C60C8BAA}"/>
              </a:ext>
            </a:extLst>
          </p:cNvPr>
          <p:cNvSpPr>
            <a:spLocks noGrp="1"/>
          </p:cNvSpPr>
          <p:nvPr>
            <p:ph type="title"/>
          </p:nvPr>
        </p:nvSpPr>
        <p:spPr>
          <a:xfrm>
            <a:off x="5395689" y="548640"/>
            <a:ext cx="6236473" cy="1143000"/>
          </a:xfrm>
        </p:spPr>
        <p:txBody>
          <a:bodyPr anchor="b">
            <a:normAutofit/>
          </a:bodyPr>
          <a:lstStyle/>
          <a:p>
            <a:r>
              <a:rPr lang="es-AR" dirty="0"/>
              <a:t>Comportamiento de las variables principales</a:t>
            </a:r>
          </a:p>
        </p:txBody>
      </p:sp>
      <p:pic>
        <p:nvPicPr>
          <p:cNvPr id="7170" name="Picture 2">
            <a:extLst>
              <a:ext uri="{FF2B5EF4-FFF2-40B4-BE49-F238E27FC236}">
                <a16:creationId xmlns:a16="http://schemas.microsoft.com/office/drawing/2014/main" id="{51957772-2128-5276-1BEE-8F310757BE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312" y="2168842"/>
            <a:ext cx="6633724" cy="2996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33312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Elemento de la construcción contemporánea gris del Old Port en Portland, Maine">
            <a:extLst>
              <a:ext uri="{FF2B5EF4-FFF2-40B4-BE49-F238E27FC236}">
                <a16:creationId xmlns:a16="http://schemas.microsoft.com/office/drawing/2014/main" id="{315405DC-4B24-48FE-82FC-3C49F4D2849C}"/>
              </a:ext>
            </a:extLst>
          </p:cNvPr>
          <p:cNvPicPr>
            <a:picLocks noGrp="1" noChangeAspect="1"/>
          </p:cNvPicPr>
          <p:nvPr>
            <p:ph type="pic" sz="quarter" idx="13"/>
          </p:nvPr>
        </p:nvPicPr>
        <p:blipFill>
          <a:blip r:embed="rId3"/>
          <a:srcRect l="19466" r="15944" b="2"/>
          <a:stretch>
            <a:fillRect/>
          </a:stretch>
        </p:blipFill>
        <p:spPr>
          <a:xfrm>
            <a:off x="20" y="10"/>
            <a:ext cx="6611489" cy="6857990"/>
          </a:xfrm>
          <a:prstGeom prst="rect">
            <a:avLst/>
          </a:prstGeom>
          <a:noFill/>
        </p:spPr>
      </p:pic>
      <p:sp>
        <p:nvSpPr>
          <p:cNvPr id="5" name="Marcador de contenido 4">
            <a:extLst>
              <a:ext uri="{FF2B5EF4-FFF2-40B4-BE49-F238E27FC236}">
                <a16:creationId xmlns:a16="http://schemas.microsoft.com/office/drawing/2014/main" id="{52A42406-738B-A7FC-8A80-7DC9D9FF8C7F}"/>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468057" y="2427287"/>
            <a:ext cx="4362450" cy="4095750"/>
          </a:xfrm>
        </p:spPr>
        <p:txBody>
          <a:bodyPr>
            <a:normAutofit/>
          </a:bodyPr>
          <a:lstStyle/>
          <a:p>
            <a:r>
              <a:rPr lang="es-ES" sz="1400" dirty="0"/>
              <a:t>Sí, el análisis revela algunos valores atípicos hacia precios muy altos.</a:t>
            </a:r>
            <a:br>
              <a:rPr lang="es-ES" sz="1400" dirty="0"/>
            </a:br>
            <a:r>
              <a:rPr lang="es-ES" sz="1400" dirty="0"/>
              <a:t>Estos </a:t>
            </a:r>
            <a:r>
              <a:rPr lang="es-ES" sz="1400" dirty="0" err="1"/>
              <a:t>outliers</a:t>
            </a:r>
            <a:r>
              <a:rPr lang="es-ES" sz="1400" dirty="0"/>
              <a:t> representan propiedades excepcionales dentro del mercado: son más grandes, de alta calidad o ubicadas en barrios de mayor valor.</a:t>
            </a:r>
          </a:p>
          <a:p>
            <a:r>
              <a:rPr lang="es-ES" sz="1400" dirty="0"/>
              <a:t>Si bien son pocos, pueden influir significativamente en métricas estadísticas como la media o las correlaciones si no se los considera adecuadamente.</a:t>
            </a:r>
            <a:br>
              <a:rPr lang="es-ES" sz="1400" dirty="0"/>
            </a:br>
            <a:r>
              <a:rPr lang="es-ES" sz="1400" dirty="0"/>
              <a:t>Estos casos permiten identificar el segmento premium del mercado, distinto del rango típico donde se concentra la mayoría de las viviendas.</a:t>
            </a:r>
          </a:p>
        </p:txBody>
      </p:sp>
      <p:sp>
        <p:nvSpPr>
          <p:cNvPr id="6" name="Título 5">
            <a:extLst>
              <a:ext uri="{FF2B5EF4-FFF2-40B4-BE49-F238E27FC236}">
                <a16:creationId xmlns:a16="http://schemas.microsoft.com/office/drawing/2014/main" id="{1658DF8D-F657-04CC-0F96-8BC47459548F}"/>
              </a:ext>
            </a:extLst>
          </p:cNvPr>
          <p:cNvSpPr>
            <a:spLocks noGrp="1"/>
          </p:cNvSpPr>
          <p:nvPr>
            <p:ph type="title"/>
          </p:nvPr>
        </p:nvSpPr>
        <p:spPr>
          <a:xfrm>
            <a:off x="7253808" y="584339"/>
            <a:ext cx="4361688" cy="1527048"/>
          </a:xfrm>
        </p:spPr>
        <p:txBody>
          <a:bodyPr anchor="b">
            <a:normAutofit/>
          </a:bodyPr>
          <a:lstStyle/>
          <a:p>
            <a:r>
              <a:rPr lang="es-AR" sz="3300" dirty="0"/>
              <a:t>Hay valores atípicos importantes en los precios?</a:t>
            </a:r>
          </a:p>
        </p:txBody>
      </p:sp>
      <p:pic>
        <p:nvPicPr>
          <p:cNvPr id="8194" name="Picture 2">
            <a:extLst>
              <a:ext uri="{FF2B5EF4-FFF2-40B4-BE49-F238E27FC236}">
                <a16:creationId xmlns:a16="http://schemas.microsoft.com/office/drawing/2014/main" id="{276BD99A-E3F3-57B3-43CB-4CDD5F4ED3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255" y="1982799"/>
            <a:ext cx="6386279" cy="3179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7485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Marcador de contenido 1">
            <a:extLst>
              <a:ext uri="{FF2B5EF4-FFF2-40B4-BE49-F238E27FC236}">
                <a16:creationId xmlns:a16="http://schemas.microsoft.com/office/drawing/2014/main" id="{C85894D0-0C86-44F3-0845-F83B5F6CA9B0}"/>
              </a:ext>
            </a:extLst>
          </p:cNvPr>
          <p:cNvGraphicFramePr>
            <a:graphicFrameLocks noGrp="1"/>
          </p:cNvGraphicFramePr>
          <p:nvPr>
            <p:ph sz="quarter" idx="14"/>
            <p:extLst>
              <p:ext uri="{D42A27DB-BD31-4B8C-83A1-F6EECF244321}">
                <p14:modId xmlns:p14="http://schemas.microsoft.com/office/powerpoint/2010/main" val="1546803854"/>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612775" y="2243138"/>
          <a:ext cx="9309894" cy="39147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ítulo 2">
            <a:extLst>
              <a:ext uri="{FF2B5EF4-FFF2-40B4-BE49-F238E27FC236}">
                <a16:creationId xmlns:a16="http://schemas.microsoft.com/office/drawing/2014/main" id="{7BAA37F2-2D53-A172-C128-69FB998D9D8F}"/>
              </a:ext>
            </a:extLst>
          </p:cNvPr>
          <p:cNvSpPr>
            <a:spLocks noGrp="1"/>
          </p:cNvSpPr>
          <p:nvPr>
            <p:ph type="title"/>
          </p:nvPr>
        </p:nvSpPr>
        <p:spPr>
          <a:xfrm>
            <a:off x="269747" y="-158620"/>
            <a:ext cx="8430767" cy="1842020"/>
          </a:xfrm>
        </p:spPr>
        <p:txBody>
          <a:bodyPr anchor="b">
            <a:normAutofit/>
          </a:bodyPr>
          <a:lstStyle/>
          <a:p>
            <a:r>
              <a:rPr lang="es-AR" dirty="0" err="1"/>
              <a:t>Insights</a:t>
            </a:r>
            <a:endParaRPr lang="es-AR" dirty="0"/>
          </a:p>
        </p:txBody>
      </p:sp>
    </p:spTree>
    <p:extLst>
      <p:ext uri="{BB962C8B-B14F-4D97-AF65-F5344CB8AC3E}">
        <p14:creationId xmlns:p14="http://schemas.microsoft.com/office/powerpoint/2010/main" val="424283831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Plan de negocio">
            <a:extLst>
              <a:ext uri="{FF2B5EF4-FFF2-40B4-BE49-F238E27FC236}">
                <a16:creationId xmlns:a16="http://schemas.microsoft.com/office/drawing/2014/main" id="{DBAF6FCB-275A-4209-AE2C-4EBAC7B62301}"/>
              </a:ext>
            </a:extLst>
          </p:cNvPr>
          <p:cNvPicPr>
            <a:picLocks noGrp="1" noChangeAspect="1"/>
          </p:cNvPicPr>
          <p:nvPr>
            <p:ph type="pic" sz="quarter" idx="13"/>
          </p:nvPr>
        </p:nvPicPr>
        <p:blipFill>
          <a:blip r:embed="rId3"/>
          <a:srcRect l="1149" r="36668" b="-1"/>
          <a:stretch>
            <a:fillRect/>
          </a:stretch>
        </p:blipFill>
        <p:spPr>
          <a:xfrm>
            <a:off x="20" y="10"/>
            <a:ext cx="6611489" cy="6857990"/>
          </a:xfrm>
          <a:prstGeom prst="rect">
            <a:avLst/>
          </a:prstGeom>
          <a:noFill/>
        </p:spPr>
      </p:pic>
      <p:sp>
        <p:nvSpPr>
          <p:cNvPr id="5" name="Marcador de contenido 4">
            <a:extLst>
              <a:ext uri="{FF2B5EF4-FFF2-40B4-BE49-F238E27FC236}">
                <a16:creationId xmlns:a16="http://schemas.microsoft.com/office/drawing/2014/main" id="{AB00C666-6716-D759-3FD7-368D0A80C83B}"/>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734305" y="2233294"/>
            <a:ext cx="2946895" cy="4262332"/>
          </a:xfrm>
        </p:spPr>
        <p:txBody>
          <a:bodyPr>
            <a:noAutofit/>
          </a:bodyPr>
          <a:lstStyle/>
          <a:p>
            <a:pPr marL="0" indent="0">
              <a:spcBef>
                <a:spcPts val="2500"/>
              </a:spcBef>
              <a:spcAft>
                <a:spcPts val="600"/>
              </a:spcAft>
              <a:buFont typeface="Arial" panose="020B0604020202020204" pitchFamily="34" charset="0"/>
              <a:buNone/>
            </a:pPr>
            <a:r>
              <a:rPr lang="es-ES" sz="1600" b="1" dirty="0"/>
              <a:t>1. </a:t>
            </a:r>
            <a:r>
              <a:rPr lang="es-ES" sz="1600" b="1" dirty="0" err="1"/>
              <a:t>Abstract</a:t>
            </a:r>
            <a:r>
              <a:rPr lang="es-ES" sz="1600" b="1" dirty="0"/>
              <a:t>: motivación y audiencia</a:t>
            </a:r>
            <a:br>
              <a:rPr lang="es-ES" sz="1600" b="1" dirty="0"/>
            </a:br>
            <a:br>
              <a:rPr lang="es-ES" sz="1600" b="1" dirty="0"/>
            </a:br>
            <a:r>
              <a:rPr lang="es-ES" sz="1600" b="1" dirty="0"/>
              <a:t>2. </a:t>
            </a:r>
            <a:r>
              <a:rPr lang="es-ES" sz="1600" b="1" dirty="0" err="1"/>
              <a:t>Metadata</a:t>
            </a:r>
            <a:r>
              <a:rPr lang="es-ES" sz="1600" b="1" dirty="0"/>
              <a:t> del </a:t>
            </a:r>
            <a:r>
              <a:rPr lang="es-ES" sz="1600" b="1" dirty="0" err="1"/>
              <a:t>dataset</a:t>
            </a:r>
            <a:br>
              <a:rPr lang="es-ES" sz="1600" b="1" dirty="0"/>
            </a:br>
            <a:br>
              <a:rPr lang="es-ES" sz="1600" b="1" dirty="0"/>
            </a:br>
            <a:r>
              <a:rPr lang="es-ES" sz="1600" b="1" dirty="0"/>
              <a:t>3. Preguntas de análisis</a:t>
            </a:r>
            <a:br>
              <a:rPr lang="es-ES" sz="1600" b="1" dirty="0"/>
            </a:br>
            <a:br>
              <a:rPr lang="es-ES" sz="1600" b="1" dirty="0"/>
            </a:br>
            <a:r>
              <a:rPr lang="es-ES" sz="1600" b="1" dirty="0"/>
              <a:t>4. </a:t>
            </a:r>
            <a:r>
              <a:rPr lang="es-ES" sz="1600" b="1" dirty="0" err="1"/>
              <a:t>Dsistribución</a:t>
            </a:r>
            <a:r>
              <a:rPr lang="es-ES" sz="1600" b="1" dirty="0"/>
              <a:t> de precios</a:t>
            </a:r>
            <a:br>
              <a:rPr lang="es-ES" sz="1600" b="1" dirty="0"/>
            </a:br>
            <a:br>
              <a:rPr lang="es-ES" sz="1600" b="1" dirty="0"/>
            </a:br>
            <a:r>
              <a:rPr lang="es-ES" sz="1600" b="1" dirty="0"/>
              <a:t>5. Relación entre tamaño y precio</a:t>
            </a:r>
            <a:br>
              <a:rPr lang="es-ES" sz="1600" b="1" dirty="0"/>
            </a:br>
            <a:br>
              <a:rPr lang="es-ES" sz="1600" b="1" dirty="0"/>
            </a:br>
            <a:endParaRPr lang="es-ES" sz="1600" b="1" dirty="0"/>
          </a:p>
        </p:txBody>
      </p:sp>
      <p:sp>
        <p:nvSpPr>
          <p:cNvPr id="6" name="Título 5">
            <a:extLst>
              <a:ext uri="{FF2B5EF4-FFF2-40B4-BE49-F238E27FC236}">
                <a16:creationId xmlns:a16="http://schemas.microsoft.com/office/drawing/2014/main" id="{03652118-6215-860E-686E-6C5D5109520B}"/>
              </a:ext>
            </a:extLst>
          </p:cNvPr>
          <p:cNvSpPr>
            <a:spLocks noGrp="1"/>
          </p:cNvSpPr>
          <p:nvPr>
            <p:ph type="title"/>
          </p:nvPr>
        </p:nvSpPr>
        <p:spPr>
          <a:xfrm>
            <a:off x="7500356" y="0"/>
            <a:ext cx="4361688" cy="1527048"/>
          </a:xfrm>
        </p:spPr>
        <p:txBody>
          <a:bodyPr anchor="b">
            <a:normAutofit/>
          </a:bodyPr>
          <a:lstStyle/>
          <a:p>
            <a:r>
              <a:rPr lang="es-AR" dirty="0"/>
              <a:t>Agenda del Estudio</a:t>
            </a:r>
          </a:p>
        </p:txBody>
      </p:sp>
      <p:sp>
        <p:nvSpPr>
          <p:cNvPr id="4" name="Marcador de contenido 4">
            <a:extLst>
              <a:ext uri="{FF2B5EF4-FFF2-40B4-BE49-F238E27FC236}">
                <a16:creationId xmlns:a16="http://schemas.microsoft.com/office/drawing/2014/main" id="{FFDBAF59-B03B-9F90-307A-B7DAE2353B4C}"/>
              </a:ext>
            </a:extLst>
          </p:cNvPr>
          <p:cNvSpPr txBox="1">
            <a:spLocks/>
          </p:cNvSpPr>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9681200" y="1799060"/>
            <a:ext cx="2946895" cy="4262332"/>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2500"/>
              </a:spcBef>
              <a:spcAft>
                <a:spcPts val="600"/>
              </a:spcAft>
            </a:pPr>
            <a:br>
              <a:rPr lang="es-ES" sz="1200" b="1" dirty="0"/>
            </a:br>
            <a:br>
              <a:rPr lang="es-ES" sz="1200" b="1" dirty="0"/>
            </a:br>
            <a:r>
              <a:rPr lang="es-ES" sz="1200" b="1" dirty="0"/>
              <a:t>6</a:t>
            </a:r>
            <a:r>
              <a:rPr lang="es-ES" sz="1600" b="1" dirty="0"/>
              <a:t>. Variables correlacionales</a:t>
            </a:r>
            <a:br>
              <a:rPr lang="es-ES" sz="1600" b="1" dirty="0"/>
            </a:br>
            <a:br>
              <a:rPr lang="es-ES" sz="1600" b="1" dirty="0"/>
            </a:br>
            <a:r>
              <a:rPr lang="es-ES" sz="1600" b="1" dirty="0"/>
              <a:t>7. Barrios con precios mas altos</a:t>
            </a:r>
            <a:br>
              <a:rPr lang="es-ES" sz="1600" b="1" dirty="0"/>
            </a:br>
            <a:br>
              <a:rPr lang="es-ES" sz="1600" b="1" dirty="0"/>
            </a:br>
            <a:r>
              <a:rPr lang="es-ES" sz="1600" b="1" dirty="0"/>
              <a:t>8. Comportamiento de variables</a:t>
            </a:r>
            <a:br>
              <a:rPr lang="es-ES" sz="1600" b="1" dirty="0"/>
            </a:br>
            <a:br>
              <a:rPr lang="es-ES" sz="1600" b="1" dirty="0"/>
            </a:br>
            <a:r>
              <a:rPr lang="es-ES" sz="1600" b="1" dirty="0"/>
              <a:t>9. </a:t>
            </a:r>
            <a:r>
              <a:rPr lang="es-ES" sz="1600" b="1" dirty="0" err="1"/>
              <a:t>Outliers</a:t>
            </a:r>
            <a:br>
              <a:rPr lang="es-ES" sz="1600" b="1" dirty="0"/>
            </a:br>
            <a:br>
              <a:rPr lang="es-ES" sz="1600" b="1" dirty="0"/>
            </a:br>
            <a:r>
              <a:rPr lang="es-ES" sz="1600" b="1" dirty="0"/>
              <a:t>10. </a:t>
            </a:r>
            <a:r>
              <a:rPr lang="es-ES" sz="1600" b="1" dirty="0" err="1"/>
              <a:t>Insights</a:t>
            </a:r>
            <a:br>
              <a:rPr lang="es-ES" sz="1600" b="1" dirty="0"/>
            </a:br>
            <a:br>
              <a:rPr lang="es-ES" sz="1600" b="1" dirty="0"/>
            </a:br>
            <a:endParaRPr lang="es-ES" sz="1600" b="1" dirty="0"/>
          </a:p>
        </p:txBody>
      </p:sp>
    </p:spTree>
    <p:extLst>
      <p:ext uri="{BB962C8B-B14F-4D97-AF65-F5344CB8AC3E}">
        <p14:creationId xmlns:p14="http://schemas.microsoft.com/office/powerpoint/2010/main" val="60127529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Ciudad de São Paulo, estado de São Paulo, Brasil">
            <a:extLst>
              <a:ext uri="{FF2B5EF4-FFF2-40B4-BE49-F238E27FC236}">
                <a16:creationId xmlns:a16="http://schemas.microsoft.com/office/drawing/2014/main" id="{DBCD1C8D-EF49-43A7-B458-FBD6E16E5F9F}"/>
              </a:ext>
            </a:extLst>
          </p:cNvPr>
          <p:cNvPicPr>
            <a:picLocks noGrp="1" noChangeAspect="1"/>
          </p:cNvPicPr>
          <p:nvPr>
            <p:ph type="pic" sz="quarter" idx="13"/>
          </p:nvPr>
        </p:nvPicPr>
        <p:blipFill>
          <a:blip r:embed="rId3"/>
          <a:srcRect l="31695" r="23959" b="1"/>
          <a:stretch>
            <a:fillRect/>
          </a:stretch>
        </p:blipFill>
        <p:spPr>
          <a:xfrm>
            <a:off x="20" y="10"/>
            <a:ext cx="6611489" cy="6857990"/>
          </a:xfrm>
          <a:prstGeom prst="rect">
            <a:avLst/>
          </a:prstGeom>
          <a:noFill/>
        </p:spPr>
      </p:pic>
      <p:sp>
        <p:nvSpPr>
          <p:cNvPr id="5" name="Marcador de contenido 4">
            <a:extLst>
              <a:ext uri="{FF2B5EF4-FFF2-40B4-BE49-F238E27FC236}">
                <a16:creationId xmlns:a16="http://schemas.microsoft.com/office/drawing/2014/main" id="{68D78AC1-3F69-91E2-73E2-542C16415498}"/>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110640" y="1875045"/>
            <a:ext cx="4362450" cy="4095750"/>
          </a:xfrm>
        </p:spPr>
        <p:txBody>
          <a:bodyPr>
            <a:noAutofit/>
          </a:bodyPr>
          <a:lstStyle/>
          <a:p>
            <a:pPr>
              <a:spcBef>
                <a:spcPts val="2500"/>
              </a:spcBef>
              <a:spcAft>
                <a:spcPts val="600"/>
              </a:spcAft>
            </a:pPr>
            <a:r>
              <a:rPr lang="es-ES" sz="1200" dirty="0"/>
              <a:t>En este proyecto realizo un análisis exploratorio del </a:t>
            </a:r>
            <a:r>
              <a:rPr lang="es-ES" sz="1200" dirty="0" err="1"/>
              <a:t>dataset</a:t>
            </a:r>
            <a:r>
              <a:rPr lang="es-ES" sz="1200" dirty="0"/>
              <a:t> Ames </a:t>
            </a:r>
            <a:r>
              <a:rPr lang="es-ES" sz="1200" dirty="0" err="1"/>
              <a:t>Housing</a:t>
            </a:r>
            <a:r>
              <a:rPr lang="es-ES" sz="1200" dirty="0"/>
              <a:t>, que contiene información de casas vendidas en la localidad de Ames, Iowa dentro de los Estados Unidos de América.</a:t>
            </a:r>
            <a:endParaRPr lang="es-ES" sz="1200" b="1" dirty="0"/>
          </a:p>
          <a:p>
            <a:pPr marL="0" indent="0">
              <a:spcBef>
                <a:spcPts val="2500"/>
              </a:spcBef>
              <a:spcAft>
                <a:spcPts val="600"/>
              </a:spcAft>
              <a:buFont typeface="Arial" panose="020B0604020202020204" pitchFamily="34" charset="0"/>
              <a:buNone/>
            </a:pPr>
            <a:r>
              <a:rPr lang="es-ES" sz="1200" b="1" dirty="0"/>
              <a:t>Audiencia</a:t>
            </a:r>
          </a:p>
          <a:p>
            <a:r>
              <a:rPr lang="es-ES" sz="1200" dirty="0"/>
              <a:t>- personas interesadas en estudiar precios de viviendas</a:t>
            </a:r>
          </a:p>
          <a:p>
            <a:r>
              <a:rPr lang="es-ES" sz="1200" dirty="0"/>
              <a:t>- agentes inmobiliarios</a:t>
            </a:r>
          </a:p>
          <a:p>
            <a:r>
              <a:rPr lang="es-ES" sz="1200" dirty="0"/>
              <a:t>- estudiantes que trabajan con datos por primera vez</a:t>
            </a:r>
          </a:p>
          <a:p>
            <a:r>
              <a:rPr lang="es-ES" sz="1200" dirty="0"/>
              <a:t>- cualquier persona que quiera entender qué variables pueden influir en el precio de una casa</a:t>
            </a:r>
          </a:p>
          <a:p>
            <a:pPr marL="0" indent="0">
              <a:spcBef>
                <a:spcPts val="2500"/>
              </a:spcBef>
              <a:spcAft>
                <a:spcPts val="600"/>
              </a:spcAft>
              <a:buFont typeface="Arial" panose="020B0604020202020204" pitchFamily="34" charset="0"/>
              <a:buNone/>
            </a:pPr>
            <a:r>
              <a:rPr lang="es-ES" sz="1200" b="1" dirty="0"/>
              <a:t>Limitaciones</a:t>
            </a:r>
          </a:p>
          <a:p>
            <a:pPr marL="0" lvl="1" indent="0">
              <a:spcAft>
                <a:spcPts val="600"/>
              </a:spcAft>
              <a:buFont typeface="Arial" panose="020B0604020202020204" pitchFamily="34" charset="0"/>
              <a:buNone/>
            </a:pPr>
            <a:r>
              <a:rPr lang="es-ES" sz="1200" dirty="0"/>
              <a:t>No se incluyen variables económicas del tipo inflación o tasas de interés.</a:t>
            </a:r>
          </a:p>
        </p:txBody>
      </p:sp>
      <p:sp>
        <p:nvSpPr>
          <p:cNvPr id="6" name="Título 5">
            <a:extLst>
              <a:ext uri="{FF2B5EF4-FFF2-40B4-BE49-F238E27FC236}">
                <a16:creationId xmlns:a16="http://schemas.microsoft.com/office/drawing/2014/main" id="{0408820A-87AE-D9C7-BC74-033EA059B7C1}"/>
              </a:ext>
            </a:extLst>
          </p:cNvPr>
          <p:cNvSpPr>
            <a:spLocks noGrp="1"/>
          </p:cNvSpPr>
          <p:nvPr>
            <p:ph type="title"/>
          </p:nvPr>
        </p:nvSpPr>
        <p:spPr>
          <a:xfrm>
            <a:off x="7111402" y="127139"/>
            <a:ext cx="4361688" cy="1527048"/>
          </a:xfrm>
        </p:spPr>
        <p:txBody>
          <a:bodyPr anchor="b">
            <a:normAutofit/>
          </a:bodyPr>
          <a:lstStyle/>
          <a:p>
            <a:r>
              <a:rPr lang="es-AR" sz="3100" dirty="0"/>
              <a:t>Motivación y audiencia</a:t>
            </a:r>
          </a:p>
        </p:txBody>
      </p:sp>
    </p:spTree>
    <p:extLst>
      <p:ext uri="{BB962C8B-B14F-4D97-AF65-F5344CB8AC3E}">
        <p14:creationId xmlns:p14="http://schemas.microsoft.com/office/powerpoint/2010/main" val="3663964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Edificios modernos en el centro de Minneapolis">
            <a:extLst>
              <a:ext uri="{FF2B5EF4-FFF2-40B4-BE49-F238E27FC236}">
                <a16:creationId xmlns:a16="http://schemas.microsoft.com/office/drawing/2014/main" id="{BE47AAE2-1CF9-4FD5-AB87-C1F697BFBB53}"/>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artisticPaintBrush/>
                    </a14:imgEffect>
                  </a14:imgLayer>
                </a14:imgProps>
              </a:ext>
            </a:extLst>
          </a:blip>
          <a:srcRect l="35650" r="-1" b="-1"/>
          <a:stretch>
            <a:fillRect/>
          </a:stretch>
        </p:blipFill>
        <p:spPr>
          <a:xfrm>
            <a:off x="20" y="10"/>
            <a:ext cx="6611489" cy="6857990"/>
          </a:xfrm>
          <a:prstGeom prst="rect">
            <a:avLst/>
          </a:prstGeom>
          <a:noFill/>
        </p:spPr>
      </p:pic>
      <p:sp>
        <p:nvSpPr>
          <p:cNvPr id="6" name="Título 5">
            <a:extLst>
              <a:ext uri="{FF2B5EF4-FFF2-40B4-BE49-F238E27FC236}">
                <a16:creationId xmlns:a16="http://schemas.microsoft.com/office/drawing/2014/main" id="{BBA067E2-21FE-E3C9-06B1-91631047A65F}"/>
              </a:ext>
            </a:extLst>
          </p:cNvPr>
          <p:cNvSpPr>
            <a:spLocks noGrp="1"/>
          </p:cNvSpPr>
          <p:nvPr>
            <p:ph type="title"/>
          </p:nvPr>
        </p:nvSpPr>
        <p:spPr>
          <a:xfrm>
            <a:off x="7173903" y="127139"/>
            <a:ext cx="4361688" cy="1527048"/>
          </a:xfrm>
        </p:spPr>
        <p:txBody>
          <a:bodyPr anchor="b">
            <a:normAutofit/>
          </a:bodyPr>
          <a:lstStyle/>
          <a:p>
            <a:r>
              <a:rPr lang="es-AR" sz="3300" dirty="0" err="1"/>
              <a:t>Metadata</a:t>
            </a:r>
            <a:endParaRPr lang="es-AR" sz="3300" dirty="0"/>
          </a:p>
        </p:txBody>
      </p:sp>
      <p:sp>
        <p:nvSpPr>
          <p:cNvPr id="2" name="Rectangle 1">
            <a:extLst>
              <a:ext uri="{FF2B5EF4-FFF2-40B4-BE49-F238E27FC236}">
                <a16:creationId xmlns:a16="http://schemas.microsoft.com/office/drawing/2014/main" id="{4E997B9A-3F2B-613D-184E-D6207251265E}"/>
              </a:ext>
            </a:extLst>
          </p:cNvPr>
          <p:cNvSpPr>
            <a:spLocks noGrp="1" noChangeArrowheads="1"/>
          </p:cNvSpPr>
          <p:nvPr>
            <p:ph sz="quarter" idx="14"/>
          </p:nvPr>
        </p:nvSpPr>
        <p:spPr bwMode="auto">
          <a:xfrm>
            <a:off x="6703220" y="2615406"/>
            <a:ext cx="5971507"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s-AR" altLang="es-AR" sz="1600" b="1" i="0" u="none" strike="noStrike" cap="none" normalizeH="0" baseline="0" dirty="0">
                <a:ln>
                  <a:noFill/>
                </a:ln>
                <a:solidFill>
                  <a:schemeClr val="tx1"/>
                </a:solidFill>
                <a:effectLst/>
                <a:latin typeface="Univers Condensed Light (Cuerpo)"/>
              </a:rPr>
              <a:t>Año del registro:</a:t>
            </a:r>
            <a:r>
              <a:rPr kumimoji="0" lang="es-AR" altLang="es-AR" sz="1600" b="0" i="0" u="none" strike="noStrike" cap="none" normalizeH="0" baseline="0" dirty="0">
                <a:ln>
                  <a:noFill/>
                </a:ln>
                <a:solidFill>
                  <a:schemeClr val="tx1"/>
                </a:solidFill>
                <a:effectLst/>
                <a:latin typeface="Univers Condensed Light (Cuerpo)"/>
              </a:rPr>
              <a:t> 2006–2010</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s-AR" altLang="es-AR" sz="1600" b="1" i="0" u="none" strike="noStrike" cap="none" normalizeH="0" baseline="0" dirty="0">
                <a:ln>
                  <a:noFill/>
                </a:ln>
                <a:solidFill>
                  <a:schemeClr val="tx1"/>
                </a:solidFill>
                <a:effectLst/>
                <a:latin typeface="Univers Condensed Light (Cuerpo)"/>
              </a:rPr>
              <a:t>Unidad de análisis:</a:t>
            </a:r>
            <a:r>
              <a:rPr kumimoji="0" lang="es-AR" altLang="es-AR" sz="1600" b="0" i="0" u="none" strike="noStrike" cap="none" normalizeH="0" baseline="0" dirty="0">
                <a:ln>
                  <a:noFill/>
                </a:ln>
                <a:solidFill>
                  <a:schemeClr val="tx1"/>
                </a:solidFill>
                <a:effectLst/>
                <a:latin typeface="Univers Condensed Light (Cuerpo)"/>
              </a:rPr>
              <a:t> propiedades residenciales de la ciudad de Ames, Iowa</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s-AR" altLang="es-AR" sz="1600" b="1" i="0" u="none" strike="noStrike" cap="none" normalizeH="0" baseline="0" dirty="0">
                <a:ln>
                  <a:noFill/>
                </a:ln>
                <a:solidFill>
                  <a:schemeClr val="tx1"/>
                </a:solidFill>
                <a:effectLst/>
                <a:latin typeface="Univers Condensed Light (Cuerpo)"/>
              </a:rPr>
              <a:t>Fuente original:</a:t>
            </a:r>
            <a:r>
              <a:rPr kumimoji="0" lang="es-AR" altLang="es-AR" sz="1600" b="0" i="0" u="none" strike="noStrike" cap="none" normalizeH="0" baseline="0" dirty="0">
                <a:ln>
                  <a:noFill/>
                </a:ln>
                <a:solidFill>
                  <a:schemeClr val="tx1"/>
                </a:solidFill>
                <a:effectLst/>
                <a:latin typeface="Univers Condensed Light (Cuerpo)"/>
              </a:rPr>
              <a:t> Ames </a:t>
            </a:r>
            <a:r>
              <a:rPr kumimoji="0" lang="es-AR" altLang="es-AR" sz="1600" b="0" i="0" u="none" strike="noStrike" cap="none" normalizeH="0" baseline="0" dirty="0" err="1">
                <a:ln>
                  <a:noFill/>
                </a:ln>
                <a:solidFill>
                  <a:schemeClr val="tx1"/>
                </a:solidFill>
                <a:effectLst/>
                <a:latin typeface="Univers Condensed Light (Cuerpo)"/>
              </a:rPr>
              <a:t>Assessor’s</a:t>
            </a:r>
            <a:r>
              <a:rPr kumimoji="0" lang="es-AR" altLang="es-AR" sz="1600" b="0" i="0" u="none" strike="noStrike" cap="none" normalizeH="0" baseline="0" dirty="0">
                <a:ln>
                  <a:noFill/>
                </a:ln>
                <a:solidFill>
                  <a:schemeClr val="tx1"/>
                </a:solidFill>
                <a:effectLst/>
                <a:latin typeface="Univers Condensed Light (Cuerpo)"/>
              </a:rPr>
              <a:t> Office</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s-AR" altLang="es-AR" sz="1600" b="1" i="0" u="none" strike="noStrike" cap="none" normalizeH="0" baseline="0" dirty="0">
                <a:ln>
                  <a:noFill/>
                </a:ln>
                <a:solidFill>
                  <a:schemeClr val="tx1"/>
                </a:solidFill>
                <a:effectLst/>
                <a:latin typeface="Univers Condensed Light (Cuerpo)"/>
              </a:rPr>
              <a:t>Formato del </a:t>
            </a:r>
            <a:r>
              <a:rPr kumimoji="0" lang="es-AR" altLang="es-AR" sz="1600" b="1" i="0" u="none" strike="noStrike" cap="none" normalizeH="0" baseline="0" dirty="0" err="1">
                <a:ln>
                  <a:noFill/>
                </a:ln>
                <a:solidFill>
                  <a:schemeClr val="tx1"/>
                </a:solidFill>
                <a:effectLst/>
                <a:latin typeface="Univers Condensed Light (Cuerpo)"/>
              </a:rPr>
              <a:t>dataset</a:t>
            </a:r>
            <a:r>
              <a:rPr kumimoji="0" lang="es-AR" altLang="es-AR" sz="1600" b="1" i="0" u="none" strike="noStrike" cap="none" normalizeH="0" baseline="0" dirty="0">
                <a:ln>
                  <a:noFill/>
                </a:ln>
                <a:solidFill>
                  <a:schemeClr val="tx1"/>
                </a:solidFill>
                <a:effectLst/>
                <a:latin typeface="Univers Condensed Light (Cuerpo)"/>
              </a:rPr>
              <a:t>:</a:t>
            </a:r>
            <a:r>
              <a:rPr kumimoji="0" lang="es-AR" altLang="es-AR" sz="1600" b="0" i="0" u="none" strike="noStrike" cap="none" normalizeH="0" baseline="0" dirty="0">
                <a:ln>
                  <a:noFill/>
                </a:ln>
                <a:solidFill>
                  <a:schemeClr val="tx1"/>
                </a:solidFill>
                <a:effectLst/>
                <a:latin typeface="Univers Condensed Light (Cuerpo)"/>
              </a:rPr>
              <a:t> CSV</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s-AR" altLang="es-AR" sz="1600" b="1" i="0" u="none" strike="noStrike" cap="none" normalizeH="0" baseline="0" dirty="0">
                <a:ln>
                  <a:noFill/>
                </a:ln>
                <a:solidFill>
                  <a:schemeClr val="tx1"/>
                </a:solidFill>
                <a:effectLst/>
                <a:latin typeface="Univers Condensed Light (Cuerpo)"/>
              </a:rPr>
              <a:t>Variables incluidas en la versión reducida:</a:t>
            </a:r>
            <a:endParaRPr kumimoji="0" lang="es-AR" altLang="es-AR" sz="1600" b="0" i="0" u="none" strike="noStrike" cap="none" normalizeH="0" baseline="0" dirty="0">
              <a:ln>
                <a:noFill/>
              </a:ln>
              <a:solidFill>
                <a:schemeClr val="tx1"/>
              </a:solidFill>
              <a:effectLst/>
              <a:latin typeface="Univers Condensed Light (Cuerpo)"/>
            </a:endParaRPr>
          </a:p>
          <a:p>
            <a:pPr marL="514350" lvl="1" indent="-285750" eaLnBrk="0" fontAlgn="base" hangingPunct="0">
              <a:lnSpc>
                <a:spcPct val="100000"/>
              </a:lnSpc>
              <a:spcBef>
                <a:spcPct val="0"/>
              </a:spcBef>
              <a:spcAft>
                <a:spcPct val="0"/>
              </a:spcAft>
              <a:buFont typeface="Courier New" panose="02070309020205020404" pitchFamily="49" charset="0"/>
              <a:buChar char="o"/>
            </a:pPr>
            <a:r>
              <a:rPr kumimoji="0" lang="es-AR" altLang="es-AR" sz="1400" b="0" i="0" u="none" strike="noStrike" cap="none" normalizeH="0" baseline="0" dirty="0">
                <a:ln>
                  <a:noFill/>
                </a:ln>
                <a:solidFill>
                  <a:schemeClr val="tx1"/>
                </a:solidFill>
                <a:effectLst/>
                <a:latin typeface="Univers Condensed Light (Cuerpo)"/>
              </a:rPr>
              <a:t>Información estructural (ej.: superficie, número de habitaciones)</a:t>
            </a:r>
          </a:p>
          <a:p>
            <a:pPr marL="514350" lvl="1" indent="-285750" eaLnBrk="0" fontAlgn="base" hangingPunct="0">
              <a:lnSpc>
                <a:spcPct val="100000"/>
              </a:lnSpc>
              <a:spcBef>
                <a:spcPct val="0"/>
              </a:spcBef>
              <a:spcAft>
                <a:spcPct val="0"/>
              </a:spcAft>
              <a:buFont typeface="Courier New" panose="02070309020205020404" pitchFamily="49" charset="0"/>
              <a:buChar char="o"/>
            </a:pPr>
            <a:r>
              <a:rPr kumimoji="0" lang="es-AR" altLang="es-AR" sz="1400" b="0" i="0" u="none" strike="noStrike" cap="none" normalizeH="0" baseline="0" dirty="0">
                <a:ln>
                  <a:noFill/>
                </a:ln>
                <a:solidFill>
                  <a:schemeClr val="tx1"/>
                </a:solidFill>
                <a:effectLst/>
                <a:latin typeface="Univers Condensed Light (Cuerpo)"/>
              </a:rPr>
              <a:t>Calidad y estado de la vivienda</a:t>
            </a:r>
          </a:p>
          <a:p>
            <a:pPr marL="514350" lvl="1" indent="-285750" eaLnBrk="0" fontAlgn="base" hangingPunct="0">
              <a:lnSpc>
                <a:spcPct val="100000"/>
              </a:lnSpc>
              <a:spcBef>
                <a:spcPct val="0"/>
              </a:spcBef>
              <a:spcAft>
                <a:spcPct val="0"/>
              </a:spcAft>
              <a:buFont typeface="Courier New" panose="02070309020205020404" pitchFamily="49" charset="0"/>
              <a:buChar char="o"/>
            </a:pPr>
            <a:r>
              <a:rPr kumimoji="0" lang="es-AR" altLang="es-AR" sz="1400" b="0" i="0" u="none" strike="noStrike" cap="none" normalizeH="0" baseline="0" dirty="0">
                <a:ln>
                  <a:noFill/>
                </a:ln>
                <a:solidFill>
                  <a:schemeClr val="tx1"/>
                </a:solidFill>
                <a:effectLst/>
                <a:latin typeface="Univers Condensed Light (Cuerpo)"/>
              </a:rPr>
              <a:t>Variables de ubicación</a:t>
            </a:r>
          </a:p>
          <a:p>
            <a:pPr marL="514350" lvl="1" indent="-285750" eaLnBrk="0" fontAlgn="base" hangingPunct="0">
              <a:lnSpc>
                <a:spcPct val="100000"/>
              </a:lnSpc>
              <a:spcBef>
                <a:spcPct val="0"/>
              </a:spcBef>
              <a:spcAft>
                <a:spcPct val="0"/>
              </a:spcAft>
              <a:buFont typeface="Courier New" panose="02070309020205020404" pitchFamily="49" charset="0"/>
              <a:buChar char="o"/>
            </a:pPr>
            <a:r>
              <a:rPr kumimoji="0" lang="es-AR" altLang="es-AR" sz="1400" b="0" i="0" u="none" strike="noStrike" cap="none" normalizeH="0" baseline="0" dirty="0">
                <a:ln>
                  <a:noFill/>
                </a:ln>
                <a:solidFill>
                  <a:schemeClr val="tx1"/>
                </a:solidFill>
                <a:effectLst/>
                <a:latin typeface="Univers Condensed Light (Cuerpo)"/>
              </a:rPr>
              <a:t>Precio de venta (</a:t>
            </a:r>
            <a:r>
              <a:rPr kumimoji="0" lang="es-AR" altLang="es-AR" sz="1400" b="0" i="1" u="none" strike="noStrike" cap="none" normalizeH="0" baseline="0" dirty="0" err="1">
                <a:ln>
                  <a:noFill/>
                </a:ln>
                <a:solidFill>
                  <a:schemeClr val="tx1"/>
                </a:solidFill>
                <a:effectLst/>
                <a:latin typeface="Univers Condensed Light (Cuerpo)"/>
              </a:rPr>
              <a:t>SalePrice</a:t>
            </a:r>
            <a:r>
              <a:rPr kumimoji="0" lang="es-AR" altLang="es-AR" sz="1400" b="0" i="0" u="none" strike="noStrike" cap="none" normalizeH="0" baseline="0" dirty="0">
                <a:ln>
                  <a:noFill/>
                </a:ln>
                <a:solidFill>
                  <a:schemeClr val="tx1"/>
                </a:solidFill>
                <a:effectLst/>
                <a:latin typeface="Univers Condensed Light (Cuerpo)"/>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AR" altLang="es-AR" sz="1800" b="0" i="0" u="none" strike="noStrike" cap="none" normalizeH="0" baseline="0" dirty="0">
              <a:ln>
                <a:noFill/>
              </a:ln>
              <a:solidFill>
                <a:schemeClr val="tx1"/>
              </a:solidFill>
              <a:effectLst/>
              <a:latin typeface="Arial" panose="020B0604020202020204" pitchFamily="34" charset="0"/>
            </a:endParaRPr>
          </a:p>
        </p:txBody>
      </p:sp>
      <p:pic>
        <p:nvPicPr>
          <p:cNvPr id="8" name="Imagen 7">
            <a:extLst>
              <a:ext uri="{FF2B5EF4-FFF2-40B4-BE49-F238E27FC236}">
                <a16:creationId xmlns:a16="http://schemas.microsoft.com/office/drawing/2014/main" id="{1BF653E1-914B-8893-D9C2-0B3F025CE3DA}"/>
              </a:ext>
            </a:extLst>
          </p:cNvPr>
          <p:cNvPicPr>
            <a:picLocks noChangeAspect="1"/>
          </p:cNvPicPr>
          <p:nvPr/>
        </p:nvPicPr>
        <p:blipFill>
          <a:blip r:embed="rId5"/>
          <a:stretch>
            <a:fillRect/>
          </a:stretch>
        </p:blipFill>
        <p:spPr>
          <a:xfrm>
            <a:off x="255808" y="1728787"/>
            <a:ext cx="6099911" cy="3297249"/>
          </a:xfrm>
          <a:prstGeom prst="rect">
            <a:avLst/>
          </a:prstGeom>
        </p:spPr>
      </p:pic>
    </p:spTree>
    <p:extLst>
      <p:ext uri="{BB962C8B-B14F-4D97-AF65-F5344CB8AC3E}">
        <p14:creationId xmlns:p14="http://schemas.microsoft.com/office/powerpoint/2010/main" val="201237981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Edificios de apartamentos, Hong Kong.">
            <a:extLst>
              <a:ext uri="{FF2B5EF4-FFF2-40B4-BE49-F238E27FC236}">
                <a16:creationId xmlns:a16="http://schemas.microsoft.com/office/drawing/2014/main" id="{F78FAC1D-E045-469C-86A8-A242AFBA9FE9}"/>
              </a:ext>
            </a:extLst>
          </p:cNvPr>
          <p:cNvPicPr>
            <a:picLocks noGrp="1" noChangeAspect="1"/>
          </p:cNvPicPr>
          <p:nvPr>
            <p:ph type="pic" sz="quarter" idx="13"/>
          </p:nvPr>
        </p:nvPicPr>
        <p:blipFill>
          <a:blip r:embed="rId3"/>
          <a:srcRect l="30253" r="23087" b="-2"/>
          <a:stretch>
            <a:fillRect/>
          </a:stretch>
        </p:blipFill>
        <p:spPr>
          <a:xfrm>
            <a:off x="20" y="1"/>
            <a:ext cx="4793865" cy="6858000"/>
          </a:xfrm>
          <a:prstGeom prst="rect">
            <a:avLst/>
          </a:prstGeom>
          <a:noFill/>
        </p:spPr>
      </p:pic>
      <p:sp>
        <p:nvSpPr>
          <p:cNvPr id="5" name="Marcador de contenido 4">
            <a:extLst>
              <a:ext uri="{FF2B5EF4-FFF2-40B4-BE49-F238E27FC236}">
                <a16:creationId xmlns:a16="http://schemas.microsoft.com/office/drawing/2014/main" id="{37AFDFAA-EB69-1D89-C592-161BC57359B9}"/>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396197" y="1828800"/>
            <a:ext cx="6214356" cy="4489704"/>
          </a:xfrm>
        </p:spPr>
        <p:txBody>
          <a:bodyPr>
            <a:normAutofit/>
          </a:bodyPr>
          <a:lstStyle/>
          <a:p>
            <a:r>
              <a:rPr lang="es-ES" dirty="0"/>
              <a:t>1- ¿Cómo se distribuyen los precios de las casas?</a:t>
            </a:r>
          </a:p>
          <a:p>
            <a:r>
              <a:rPr lang="es-ES" dirty="0"/>
              <a:t>2- ¿Qué relación hay entre el tamaño de la casa y el precio?</a:t>
            </a:r>
          </a:p>
          <a:p>
            <a:r>
              <a:rPr lang="es-ES" dirty="0"/>
              <a:t>3- ¿Cuáles son las variables numéricas más correlacionadas con el precio de venta?</a:t>
            </a:r>
          </a:p>
          <a:p>
            <a:r>
              <a:rPr lang="es-ES" dirty="0"/>
              <a:t>4- ¿Qué barrios (</a:t>
            </a:r>
            <a:r>
              <a:rPr lang="es-ES" dirty="0" err="1"/>
              <a:t>Neighborhood</a:t>
            </a:r>
            <a:r>
              <a:rPr lang="es-ES" dirty="0"/>
              <a:t>) tienden a tener precios más altos?</a:t>
            </a:r>
          </a:p>
          <a:p>
            <a:r>
              <a:rPr lang="es-ES" dirty="0"/>
              <a:t>5- ¿Cómo se comportan las principales variables en general? (superficie, lotes, calidad)</a:t>
            </a:r>
          </a:p>
          <a:p>
            <a:r>
              <a:rPr lang="es-ES" dirty="0"/>
              <a:t>6- ¿Hay valores atípicos (</a:t>
            </a:r>
            <a:r>
              <a:rPr lang="es-ES" dirty="0" err="1"/>
              <a:t>outliers</a:t>
            </a:r>
            <a:r>
              <a:rPr lang="es-ES" dirty="0"/>
              <a:t>) importantes en los precios?</a:t>
            </a:r>
          </a:p>
        </p:txBody>
      </p:sp>
      <p:sp>
        <p:nvSpPr>
          <p:cNvPr id="6" name="Título 5">
            <a:extLst>
              <a:ext uri="{FF2B5EF4-FFF2-40B4-BE49-F238E27FC236}">
                <a16:creationId xmlns:a16="http://schemas.microsoft.com/office/drawing/2014/main" id="{AAB52BBA-6CC6-F3E1-CF2F-F64F5EEFD54F}"/>
              </a:ext>
            </a:extLst>
          </p:cNvPr>
          <p:cNvSpPr>
            <a:spLocks noGrp="1"/>
          </p:cNvSpPr>
          <p:nvPr>
            <p:ph type="title"/>
          </p:nvPr>
        </p:nvSpPr>
        <p:spPr>
          <a:xfrm>
            <a:off x="5374080" y="164327"/>
            <a:ext cx="6236473" cy="1143000"/>
          </a:xfrm>
        </p:spPr>
        <p:txBody>
          <a:bodyPr anchor="b">
            <a:normAutofit/>
          </a:bodyPr>
          <a:lstStyle/>
          <a:p>
            <a:r>
              <a:rPr lang="es-AR" dirty="0"/>
              <a:t>Preguntas</a:t>
            </a:r>
          </a:p>
        </p:txBody>
      </p:sp>
    </p:spTree>
    <p:extLst>
      <p:ext uri="{BB962C8B-B14F-4D97-AF65-F5344CB8AC3E}">
        <p14:creationId xmlns:p14="http://schemas.microsoft.com/office/powerpoint/2010/main" val="29039198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Recesión inmobiliaria">
            <a:extLst>
              <a:ext uri="{FF2B5EF4-FFF2-40B4-BE49-F238E27FC236}">
                <a16:creationId xmlns:a16="http://schemas.microsoft.com/office/drawing/2014/main" id="{0EEB89BF-EA32-4186-8ABE-0227B31C8AAB}"/>
              </a:ext>
            </a:extLst>
          </p:cNvPr>
          <p:cNvPicPr>
            <a:picLocks noGrp="1" noChangeAspect="1"/>
          </p:cNvPicPr>
          <p:nvPr>
            <p:ph type="pic" sz="quarter" idx="13"/>
          </p:nvPr>
        </p:nvPicPr>
        <p:blipFill>
          <a:blip r:embed="rId3"/>
          <a:srcRect l="1427" r="25956"/>
          <a:stretch>
            <a:fillRect/>
          </a:stretch>
        </p:blipFill>
        <p:spPr>
          <a:xfrm>
            <a:off x="0" y="10"/>
            <a:ext cx="7781345" cy="6857990"/>
          </a:xfrm>
          <a:prstGeom prst="rect">
            <a:avLst/>
          </a:prstGeom>
          <a:noFill/>
        </p:spPr>
      </p:pic>
      <p:sp>
        <p:nvSpPr>
          <p:cNvPr id="6" name="Título 5">
            <a:extLst>
              <a:ext uri="{FF2B5EF4-FFF2-40B4-BE49-F238E27FC236}">
                <a16:creationId xmlns:a16="http://schemas.microsoft.com/office/drawing/2014/main" id="{06BAD651-3C9E-147C-EEC2-5769D730E06F}"/>
              </a:ext>
            </a:extLst>
          </p:cNvPr>
          <p:cNvSpPr>
            <a:spLocks noGrp="1"/>
          </p:cNvSpPr>
          <p:nvPr>
            <p:ph type="title"/>
          </p:nvPr>
        </p:nvSpPr>
        <p:spPr>
          <a:xfrm>
            <a:off x="8164509" y="-656939"/>
            <a:ext cx="3273552" cy="1942773"/>
          </a:xfrm>
        </p:spPr>
        <p:txBody>
          <a:bodyPr anchor="b">
            <a:normAutofit/>
          </a:bodyPr>
          <a:lstStyle/>
          <a:p>
            <a:r>
              <a:rPr lang="es-ES" sz="3100" dirty="0"/>
              <a:t>Distribución de precios</a:t>
            </a:r>
            <a:endParaRPr lang="es-AR" sz="3100" dirty="0"/>
          </a:p>
        </p:txBody>
      </p:sp>
      <p:sp>
        <p:nvSpPr>
          <p:cNvPr id="3" name="CuadroTexto 2">
            <a:extLst>
              <a:ext uri="{FF2B5EF4-FFF2-40B4-BE49-F238E27FC236}">
                <a16:creationId xmlns:a16="http://schemas.microsoft.com/office/drawing/2014/main" id="{2925DCFD-59B9-A5B4-56F6-C278CDA37106}"/>
              </a:ext>
            </a:extLst>
          </p:cNvPr>
          <p:cNvSpPr txBox="1"/>
          <p:nvPr/>
        </p:nvSpPr>
        <p:spPr>
          <a:xfrm>
            <a:off x="8311433" y="1648460"/>
            <a:ext cx="2800516" cy="4185761"/>
          </a:xfrm>
          <a:prstGeom prst="rect">
            <a:avLst/>
          </a:prstGeom>
          <a:noFill/>
        </p:spPr>
        <p:txBody>
          <a:bodyPr wrap="square">
            <a:spAutoFit/>
          </a:bodyPr>
          <a:lstStyle/>
          <a:p>
            <a:pPr>
              <a:buNone/>
            </a:pPr>
            <a:r>
              <a:rPr lang="es-ES" sz="1400" dirty="0"/>
              <a:t>Los precios de venta muestran una distribución entre los </a:t>
            </a:r>
            <a:r>
              <a:rPr lang="es-ES" sz="1400" b="1" dirty="0"/>
              <a:t>300.000 y 500.000 USD</a:t>
            </a:r>
            <a:r>
              <a:rPr lang="es-ES" sz="1400" dirty="0"/>
              <a:t>, donde se encuentra la mayor parte del mercado analizado.</a:t>
            </a:r>
            <a:br>
              <a:rPr lang="es-ES" sz="1400" dirty="0"/>
            </a:br>
            <a:r>
              <a:rPr lang="es-ES" sz="1400" dirty="0"/>
              <a:t>El pico de frecuencia está alrededor de los </a:t>
            </a:r>
            <a:r>
              <a:rPr lang="es-ES" sz="1400" b="1" dirty="0"/>
              <a:t>400.000–450.000 USD</a:t>
            </a:r>
            <a:r>
              <a:rPr lang="es-ES" sz="1400" dirty="0"/>
              <a:t>, lo que indica que este rango representa el valor “típico” de las casas en el </a:t>
            </a:r>
            <a:r>
              <a:rPr lang="es-ES" sz="1400" dirty="0" err="1"/>
              <a:t>dataset</a:t>
            </a:r>
            <a:r>
              <a:rPr lang="es-ES" sz="1400" dirty="0"/>
              <a:t>.</a:t>
            </a:r>
          </a:p>
          <a:p>
            <a:pPr>
              <a:buNone/>
            </a:pPr>
            <a:r>
              <a:rPr lang="es-ES" sz="1400" dirty="0"/>
              <a:t>A medida que los precios aumentan por encima de los </a:t>
            </a:r>
            <a:r>
              <a:rPr lang="es-ES" sz="1400" b="1" dirty="0"/>
              <a:t>550.000 USD</a:t>
            </a:r>
            <a:r>
              <a:rPr lang="es-ES" sz="1400" dirty="0"/>
              <a:t>, la frecuencia disminuye. Esto sugiere que las propiedades muy costosas son menos comunes y podrían representar casas de mayor calidad o ubicadas en zonas específicas.</a:t>
            </a:r>
          </a:p>
          <a:p>
            <a:pPr>
              <a:buNone/>
            </a:pPr>
            <a:r>
              <a:rPr lang="es-ES" sz="1400" dirty="0"/>
              <a:t>En resumen, el mercado se comporta como uno moderadamente concentrado, con pocas propiedades extremas hacia valores muy altos.</a:t>
            </a:r>
          </a:p>
        </p:txBody>
      </p:sp>
      <p:pic>
        <p:nvPicPr>
          <p:cNvPr id="4098" name="Picture 2">
            <a:extLst>
              <a:ext uri="{FF2B5EF4-FFF2-40B4-BE49-F238E27FC236}">
                <a16:creationId xmlns:a16="http://schemas.microsoft.com/office/drawing/2014/main" id="{12466EC6-CF4E-DCE1-7FA9-1F90EF2234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7704" y="1959429"/>
            <a:ext cx="4815058" cy="3314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137028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Muchos pisos.">
            <a:extLst>
              <a:ext uri="{FF2B5EF4-FFF2-40B4-BE49-F238E27FC236}">
                <a16:creationId xmlns:a16="http://schemas.microsoft.com/office/drawing/2014/main" id="{E6F16BDC-873E-42E6-A296-D83CD8B4A4F2}"/>
              </a:ext>
            </a:extLst>
          </p:cNvPr>
          <p:cNvPicPr>
            <a:picLocks noGrp="1" noChangeAspect="1"/>
          </p:cNvPicPr>
          <p:nvPr>
            <p:ph type="pic" sz="quarter" idx="13"/>
          </p:nvPr>
        </p:nvPicPr>
        <p:blipFill>
          <a:blip r:embed="rId3"/>
          <a:srcRect l="22143" r="13505" b="-1"/>
          <a:stretch>
            <a:fillRect/>
          </a:stretch>
        </p:blipFill>
        <p:spPr>
          <a:xfrm>
            <a:off x="20" y="10"/>
            <a:ext cx="6611489" cy="6857990"/>
          </a:xfrm>
          <a:prstGeom prst="rect">
            <a:avLst/>
          </a:prstGeom>
          <a:noFill/>
        </p:spPr>
      </p:pic>
      <p:sp>
        <p:nvSpPr>
          <p:cNvPr id="5" name="Marcador de contenido 4">
            <a:extLst>
              <a:ext uri="{FF2B5EF4-FFF2-40B4-BE49-F238E27FC236}">
                <a16:creationId xmlns:a16="http://schemas.microsoft.com/office/drawing/2014/main" id="{C805221D-6FDB-9663-E00D-84BC47049829}"/>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253745" y="2212975"/>
            <a:ext cx="4362450" cy="4095750"/>
          </a:xfrm>
        </p:spPr>
        <p:txBody>
          <a:bodyPr>
            <a:normAutofit/>
          </a:bodyPr>
          <a:lstStyle/>
          <a:p>
            <a:r>
              <a:rPr lang="es-ES" sz="1400" dirty="0"/>
              <a:t>El gráfico muestra una relación claramente positiva entre la superficie habitable y el precio de venta: a medida que la casa es más grande, su valor tiende a aumentar.</a:t>
            </a:r>
          </a:p>
          <a:p>
            <a:r>
              <a:rPr lang="es-ES" sz="1400" dirty="0"/>
              <a:t>Pero también se observa que para superficies parecidas puede haber diferencias en el precio, lo cual indica que no solo importa el tamaño, sino también factores como la calidad de construcción, el barrio o características internas.</a:t>
            </a:r>
          </a:p>
          <a:p>
            <a:r>
              <a:rPr lang="es-ES" sz="1400" dirty="0"/>
              <a:t>Aun así, la tendencia general es que las casas de mas grandes suelen alcanzar precios más altos, lo que confirma el rol fundamental del espacio habitable como determinante del valor de mercado.</a:t>
            </a:r>
          </a:p>
          <a:p>
            <a:pPr marL="0" indent="0">
              <a:spcBef>
                <a:spcPts val="2500"/>
              </a:spcBef>
              <a:spcAft>
                <a:spcPts val="600"/>
              </a:spcAft>
              <a:buFont typeface="Arial" panose="020B0604020202020204" pitchFamily="34" charset="0"/>
              <a:buNone/>
            </a:pPr>
            <a:endParaRPr lang="es-ES" sz="1300" dirty="0"/>
          </a:p>
        </p:txBody>
      </p:sp>
      <p:sp>
        <p:nvSpPr>
          <p:cNvPr id="6" name="Título 5">
            <a:extLst>
              <a:ext uri="{FF2B5EF4-FFF2-40B4-BE49-F238E27FC236}">
                <a16:creationId xmlns:a16="http://schemas.microsoft.com/office/drawing/2014/main" id="{52C370C4-40DF-2AA6-688E-40E3D77FA8B0}"/>
              </a:ext>
            </a:extLst>
          </p:cNvPr>
          <p:cNvSpPr>
            <a:spLocks noGrp="1"/>
          </p:cNvSpPr>
          <p:nvPr>
            <p:ph type="title"/>
          </p:nvPr>
        </p:nvSpPr>
        <p:spPr>
          <a:xfrm>
            <a:off x="7254507" y="357118"/>
            <a:ext cx="4361688" cy="1527048"/>
          </a:xfrm>
        </p:spPr>
        <p:txBody>
          <a:bodyPr anchor="b">
            <a:normAutofit/>
          </a:bodyPr>
          <a:lstStyle/>
          <a:p>
            <a:r>
              <a:rPr lang="es-AR" sz="3300" dirty="0"/>
              <a:t>Relación entre tamaño y precio</a:t>
            </a:r>
          </a:p>
        </p:txBody>
      </p:sp>
      <p:pic>
        <p:nvPicPr>
          <p:cNvPr id="5122" name="Picture 2">
            <a:extLst>
              <a:ext uri="{FF2B5EF4-FFF2-40B4-BE49-F238E27FC236}">
                <a16:creationId xmlns:a16="http://schemas.microsoft.com/office/drawing/2014/main" id="{44F45716-EE20-57B3-7304-2AC4AC4CDD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8468" y="1822174"/>
            <a:ext cx="5080728" cy="3310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8989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Toma aérea de Alpharetta, una ciudad en el área metropolitana de Atlanta, Georgia, en un soleado día de otoño.">
            <a:extLst>
              <a:ext uri="{FF2B5EF4-FFF2-40B4-BE49-F238E27FC236}">
                <a16:creationId xmlns:a16="http://schemas.microsoft.com/office/drawing/2014/main" id="{6C574369-C63E-4B5F-9A00-C841DB835763}"/>
              </a:ext>
            </a:extLst>
          </p:cNvPr>
          <p:cNvPicPr>
            <a:picLocks noGrp="1" noChangeAspect="1"/>
          </p:cNvPicPr>
          <p:nvPr>
            <p:ph type="pic" sz="quarter" idx="13"/>
          </p:nvPr>
        </p:nvPicPr>
        <p:blipFill>
          <a:blip r:embed="rId3"/>
          <a:srcRect l="20675" r="25097"/>
          <a:stretch>
            <a:fillRect/>
          </a:stretch>
        </p:blipFill>
        <p:spPr>
          <a:xfrm>
            <a:off x="20" y="10"/>
            <a:ext cx="6611489" cy="6857990"/>
          </a:xfrm>
          <a:prstGeom prst="rect">
            <a:avLst/>
          </a:prstGeom>
          <a:noFill/>
        </p:spPr>
      </p:pic>
      <p:sp>
        <p:nvSpPr>
          <p:cNvPr id="5" name="Marcador de contenido 4">
            <a:extLst>
              <a:ext uri="{FF2B5EF4-FFF2-40B4-BE49-F238E27FC236}">
                <a16:creationId xmlns:a16="http://schemas.microsoft.com/office/drawing/2014/main" id="{E83E3656-AB21-1D4D-DE2A-5D4185C2B4BE}"/>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253745" y="2212975"/>
            <a:ext cx="4362450" cy="4095750"/>
          </a:xfrm>
        </p:spPr>
        <p:txBody>
          <a:bodyPr>
            <a:normAutofit fontScale="92500"/>
          </a:bodyPr>
          <a:lstStyle/>
          <a:p>
            <a:r>
              <a:rPr lang="es-ES" sz="1400" dirty="0"/>
              <a:t>Del análisis de correlación surge que las variables más asociadas al precio de venta son:</a:t>
            </a:r>
          </a:p>
          <a:p>
            <a:r>
              <a:rPr lang="es-ES" sz="1400" b="1" dirty="0" err="1"/>
              <a:t>GrLivArea</a:t>
            </a:r>
            <a:r>
              <a:rPr lang="es-ES" sz="1400" b="1" dirty="0"/>
              <a:t> (Área habitable)</a:t>
            </a:r>
            <a:endParaRPr lang="es-ES" sz="1400" dirty="0"/>
          </a:p>
          <a:p>
            <a:r>
              <a:rPr lang="es-ES" sz="1400" b="1" dirty="0" err="1"/>
              <a:t>OverallQual</a:t>
            </a:r>
            <a:r>
              <a:rPr lang="es-ES" sz="1400" b="1" dirty="0"/>
              <a:t> (Calidad general de la vivienda)</a:t>
            </a:r>
            <a:endParaRPr lang="es-ES" sz="1400" dirty="0"/>
          </a:p>
          <a:p>
            <a:r>
              <a:rPr lang="es-ES" sz="1400" b="1" dirty="0" err="1"/>
              <a:t>TotalBsmtSF</a:t>
            </a:r>
            <a:r>
              <a:rPr lang="es-ES" sz="1400" b="1" dirty="0"/>
              <a:t> (Superficie total del sótano)</a:t>
            </a:r>
            <a:endParaRPr lang="es-ES" sz="1400" dirty="0"/>
          </a:p>
          <a:p>
            <a:r>
              <a:rPr lang="es-ES" sz="1400" b="1" dirty="0" err="1"/>
              <a:t>GarageArea</a:t>
            </a:r>
            <a:r>
              <a:rPr lang="es-ES" sz="1400" b="1" dirty="0"/>
              <a:t> (Área del </a:t>
            </a:r>
            <a:r>
              <a:rPr lang="es-ES" sz="1400" b="1" dirty="0" err="1"/>
              <a:t>garage</a:t>
            </a:r>
            <a:r>
              <a:rPr lang="es-ES" sz="1400" b="1" dirty="0"/>
              <a:t>)</a:t>
            </a:r>
            <a:endParaRPr lang="es-ES" sz="1400" dirty="0"/>
          </a:p>
          <a:p>
            <a:r>
              <a:rPr lang="es-ES" sz="1400" dirty="0"/>
              <a:t>Estas variables muestran correlaciones fuertes y positivas, lo que indica que afectan directamente al valor final de la propiedad.</a:t>
            </a:r>
            <a:br>
              <a:rPr lang="es-ES" sz="1400" dirty="0"/>
            </a:br>
            <a:r>
              <a:rPr lang="es-ES" sz="1400" dirty="0"/>
              <a:t>En particular, la calidad general aparece como uno de los factores más determinantes, incluso más que el tamaño en algunos rangos.</a:t>
            </a:r>
          </a:p>
          <a:p>
            <a:r>
              <a:rPr lang="es-ES" sz="1400" dirty="0"/>
              <a:t>Esto confirma que el precio depende tanto del espacio disponible como del nivel de construcción y terminaciones.</a:t>
            </a:r>
          </a:p>
        </p:txBody>
      </p:sp>
      <p:sp>
        <p:nvSpPr>
          <p:cNvPr id="6" name="Título 5">
            <a:extLst>
              <a:ext uri="{FF2B5EF4-FFF2-40B4-BE49-F238E27FC236}">
                <a16:creationId xmlns:a16="http://schemas.microsoft.com/office/drawing/2014/main" id="{4A27941B-347C-A330-F092-4EDC873AF81C}"/>
              </a:ext>
            </a:extLst>
          </p:cNvPr>
          <p:cNvSpPr>
            <a:spLocks noGrp="1"/>
          </p:cNvSpPr>
          <p:nvPr>
            <p:ph type="title"/>
          </p:nvPr>
        </p:nvSpPr>
        <p:spPr>
          <a:xfrm>
            <a:off x="7253808" y="584339"/>
            <a:ext cx="4361688" cy="1527048"/>
          </a:xfrm>
        </p:spPr>
        <p:txBody>
          <a:bodyPr anchor="b">
            <a:normAutofit/>
          </a:bodyPr>
          <a:lstStyle/>
          <a:p>
            <a:r>
              <a:rPr lang="es-AR" sz="2500" dirty="0"/>
              <a:t>Variables mas correlacionadas con el precio de venta</a:t>
            </a:r>
          </a:p>
        </p:txBody>
      </p:sp>
    </p:spTree>
    <p:extLst>
      <p:ext uri="{BB962C8B-B14F-4D97-AF65-F5344CB8AC3E}">
        <p14:creationId xmlns:p14="http://schemas.microsoft.com/office/powerpoint/2010/main" val="3782542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Mapas turísticos">
            <a:extLst>
              <a:ext uri="{FF2B5EF4-FFF2-40B4-BE49-F238E27FC236}">
                <a16:creationId xmlns:a16="http://schemas.microsoft.com/office/drawing/2014/main" id="{3AB9BF7A-9F5C-4490-A9F6-EC01D0D64154}"/>
              </a:ext>
            </a:extLst>
          </p:cNvPr>
          <p:cNvPicPr>
            <a:picLocks noGrp="1" noChangeAspect="1"/>
          </p:cNvPicPr>
          <p:nvPr>
            <p:ph type="pic" sz="quarter" idx="13"/>
          </p:nvPr>
        </p:nvPicPr>
        <p:blipFill>
          <a:blip r:embed="rId3"/>
          <a:srcRect t="19489" b="23555"/>
          <a:stretch>
            <a:fillRect/>
          </a:stretch>
        </p:blipFill>
        <p:spPr>
          <a:xfrm>
            <a:off x="-1" y="10"/>
            <a:ext cx="12192000" cy="4635122"/>
          </a:xfrm>
          <a:prstGeom prst="rect">
            <a:avLst/>
          </a:prstGeom>
          <a:noFill/>
        </p:spPr>
      </p:pic>
      <p:sp>
        <p:nvSpPr>
          <p:cNvPr id="5" name="Marcador de contenido 4">
            <a:extLst>
              <a:ext uri="{FF2B5EF4-FFF2-40B4-BE49-F238E27FC236}">
                <a16:creationId xmlns:a16="http://schemas.microsoft.com/office/drawing/2014/main" id="{8E6E7C8C-38ED-D066-294B-577F14CC320D}"/>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349240" y="5012267"/>
            <a:ext cx="6400800" cy="1390330"/>
          </a:xfrm>
        </p:spPr>
        <p:txBody>
          <a:bodyPr>
            <a:noAutofit/>
          </a:bodyPr>
          <a:lstStyle/>
          <a:p>
            <a:pPr marL="0" indent="0">
              <a:lnSpc>
                <a:spcPct val="110000"/>
              </a:lnSpc>
              <a:spcBef>
                <a:spcPts val="2500"/>
              </a:spcBef>
              <a:spcAft>
                <a:spcPts val="600"/>
              </a:spcAft>
              <a:buNone/>
            </a:pPr>
            <a:r>
              <a:rPr lang="es-ES" sz="1200" dirty="0"/>
              <a:t>El análisis por barrios revela que algunas zonas presentan valores consistentemente más altos.</a:t>
            </a:r>
            <a:br>
              <a:rPr lang="es-ES" sz="1200" dirty="0"/>
            </a:br>
            <a:r>
              <a:rPr lang="es-ES" sz="1200" dirty="0"/>
              <a:t>Los barrios con precios superiores se destacan por casas más grandes y de mejor calidad, mientras que los de menor precio muestran mayor variabilidad y propiedades más modestas.</a:t>
            </a:r>
          </a:p>
          <a:p>
            <a:pPr marL="0" indent="0">
              <a:lnSpc>
                <a:spcPct val="110000"/>
              </a:lnSpc>
              <a:spcBef>
                <a:spcPts val="2500"/>
              </a:spcBef>
              <a:spcAft>
                <a:spcPts val="600"/>
              </a:spcAft>
              <a:buNone/>
            </a:pPr>
            <a:r>
              <a:rPr lang="es-ES" sz="1200" dirty="0"/>
              <a:t>La diferencia entre barrios ilustra cómo la ubicación sigue siendo uno de los factores clave en el valor inmobiliario, y cómo el entorno puede elevar o limitar el precio incluso cuando la estructura de la casa es similar.</a:t>
            </a:r>
          </a:p>
        </p:txBody>
      </p:sp>
      <p:sp>
        <p:nvSpPr>
          <p:cNvPr id="6" name="Título 5">
            <a:extLst>
              <a:ext uri="{FF2B5EF4-FFF2-40B4-BE49-F238E27FC236}">
                <a16:creationId xmlns:a16="http://schemas.microsoft.com/office/drawing/2014/main" id="{E55D1C2B-E4F7-D891-AE40-27BE4D777B09}"/>
              </a:ext>
            </a:extLst>
          </p:cNvPr>
          <p:cNvSpPr>
            <a:spLocks noGrp="1"/>
          </p:cNvSpPr>
          <p:nvPr>
            <p:ph type="title"/>
          </p:nvPr>
        </p:nvSpPr>
        <p:spPr>
          <a:xfrm>
            <a:off x="321733" y="5012268"/>
            <a:ext cx="3739896" cy="1390330"/>
          </a:xfrm>
        </p:spPr>
        <p:txBody>
          <a:bodyPr anchor="t">
            <a:normAutofit/>
          </a:bodyPr>
          <a:lstStyle/>
          <a:p>
            <a:r>
              <a:rPr lang="es-AR" sz="2200" dirty="0"/>
              <a:t>Barrios con precios mas altos</a:t>
            </a:r>
          </a:p>
        </p:txBody>
      </p:sp>
      <p:pic>
        <p:nvPicPr>
          <p:cNvPr id="6146" name="Picture 2">
            <a:extLst>
              <a:ext uri="{FF2B5EF4-FFF2-40B4-BE49-F238E27FC236}">
                <a16:creationId xmlns:a16="http://schemas.microsoft.com/office/drawing/2014/main" id="{A68FD408-C527-E332-1B14-A45BA08EEA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9654" y="369960"/>
            <a:ext cx="7145406" cy="4186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3325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Geometría moderna">
  <a:themeElements>
    <a:clrScheme name="Custom 333">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362">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 Geometry" id="{4D7F9AA7-3956-42D2-933F-3C4CAD2A8AEB}" vid="{AF45D9E7-6C37-4D74-AA26-C6A529291CD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Custom 333">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themeOverride>
</file>

<file path=ppt/theme/themeOverride2.xml><?xml version="1.0" encoding="utf-8"?>
<a:themeOverride xmlns:a="http://schemas.openxmlformats.org/drawingml/2006/main">
  <a:clrScheme name="Custom 333">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themeOverride>
</file>

<file path=docProps/app.xml><?xml version="1.0" encoding="utf-8"?>
<Properties xmlns="http://schemas.openxmlformats.org/officeDocument/2006/extended-properties" xmlns:vt="http://schemas.openxmlformats.org/officeDocument/2006/docPropsVTypes">
  <TotalTime>93</TotalTime>
  <Words>1669</Words>
  <Application>Microsoft Office PowerPoint</Application>
  <PresentationFormat>Panorámica</PresentationFormat>
  <Paragraphs>98</Paragraphs>
  <Slides>12</Slides>
  <Notes>12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12</vt:i4>
      </vt:variant>
    </vt:vector>
  </HeadingPairs>
  <TitlesOfParts>
    <vt:vector size="20" baseType="lpstr">
      <vt:lpstr>Aptos</vt:lpstr>
      <vt:lpstr>Arial</vt:lpstr>
      <vt:lpstr>Century Gothic</vt:lpstr>
      <vt:lpstr>Courier New</vt:lpstr>
      <vt:lpstr>Karla</vt:lpstr>
      <vt:lpstr>Univers Condensed Light</vt:lpstr>
      <vt:lpstr>Univers Condensed Light (Cuerpo)</vt:lpstr>
      <vt:lpstr>Geometría moderna</vt:lpstr>
      <vt:lpstr>Estudio Descriptivo del Mercado Inmobiliario en Ames, Iowa</vt:lpstr>
      <vt:lpstr>Agenda del Estudio</vt:lpstr>
      <vt:lpstr>Motivación y audiencia</vt:lpstr>
      <vt:lpstr>Metadata</vt:lpstr>
      <vt:lpstr>Preguntas</vt:lpstr>
      <vt:lpstr>Distribución de precios</vt:lpstr>
      <vt:lpstr>Relación entre tamaño y precio</vt:lpstr>
      <vt:lpstr>Variables mas correlacionadas con el precio de venta</vt:lpstr>
      <vt:lpstr>Barrios con precios mas altos</vt:lpstr>
      <vt:lpstr>Comportamiento de las variables principales</vt:lpstr>
      <vt:lpstr>Hay valores atípicos importantes en los precios?</vt:lpstr>
      <vt:lpstr>Insights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Aaron Ruiz Diaz</dc:creator>
  <cp:lastModifiedBy>Aaron Ruiz Diaz</cp:lastModifiedBy>
  <cp:revision>2</cp:revision>
  <dcterms:created xsi:type="dcterms:W3CDTF">2025-11-29T20:51:46Z</dcterms:created>
  <dcterms:modified xsi:type="dcterms:W3CDTF">2025-11-29T22:26:47Z</dcterms:modified>
</cp:coreProperties>
</file>

<file path=docProps/thumbnail.jpeg>
</file>